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B80C7-7A0C-4D59-A927-BA641B8B3C6E}" type="datetimeFigureOut">
              <a:rPr lang="en-US" smtClean="0"/>
              <a:t>9/17/2009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4F43D-CB5C-4872-A70A-A8F0C77581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F43D-CB5C-4872-A70A-A8F0C775812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F43D-CB5C-4872-A70A-A8F0C775812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F43D-CB5C-4872-A70A-A8F0C775812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F43D-CB5C-4872-A70A-A8F0C7758120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F43D-CB5C-4872-A70A-A8F0C775812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F43D-CB5C-4872-A70A-A8F0C775812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4F43D-CB5C-4872-A70A-A8F0C7758120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CDE1101-9CCB-4D91-B412-FD56AFD74004}" type="datetimeFigureOut">
              <a:rPr lang="en-US" smtClean="0"/>
              <a:t>9/17/2009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40E24E8-4D6C-495D-9C71-559481442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1101-9CCB-4D91-B412-FD56AFD74004}" type="datetimeFigureOut">
              <a:rPr lang="en-US" smtClean="0"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24E8-4D6C-495D-9C71-559481442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1101-9CCB-4D91-B412-FD56AFD74004}" type="datetimeFigureOut">
              <a:rPr lang="en-US" smtClean="0"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24E8-4D6C-495D-9C71-559481442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CDE1101-9CCB-4D91-B412-FD56AFD74004}" type="datetimeFigureOut">
              <a:rPr lang="en-US" smtClean="0"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24E8-4D6C-495D-9C71-559481442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CDE1101-9CCB-4D91-B412-FD56AFD74004}" type="datetimeFigureOut">
              <a:rPr lang="en-US" smtClean="0"/>
              <a:t>9/17/2009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40E24E8-4D6C-495D-9C71-5594814420DE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CDE1101-9CCB-4D91-B412-FD56AFD74004}" type="datetimeFigureOut">
              <a:rPr lang="en-US" smtClean="0"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40E24E8-4D6C-495D-9C71-559481442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CDE1101-9CCB-4D91-B412-FD56AFD74004}" type="datetimeFigureOut">
              <a:rPr lang="en-US" smtClean="0"/>
              <a:t>9/17/2009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40E24E8-4D6C-495D-9C71-5594814420D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E1101-9CCB-4D91-B412-FD56AFD74004}" type="datetimeFigureOut">
              <a:rPr lang="en-US" smtClean="0"/>
              <a:t>9/17/2009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E24E8-4D6C-495D-9C71-559481442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CDE1101-9CCB-4D91-B412-FD56AFD74004}" type="datetimeFigureOut">
              <a:rPr lang="en-US" smtClean="0"/>
              <a:t>9/17/2009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40E24E8-4D6C-495D-9C71-5594814420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CDE1101-9CCB-4D91-B412-FD56AFD74004}" type="datetimeFigureOut">
              <a:rPr lang="en-US" smtClean="0"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40E24E8-4D6C-495D-9C71-5594814420D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CDE1101-9CCB-4D91-B412-FD56AFD74004}" type="datetimeFigureOut">
              <a:rPr lang="en-US" smtClean="0"/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40E24E8-4D6C-495D-9C71-5594814420D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CDE1101-9CCB-4D91-B412-FD56AFD74004}" type="datetimeFigureOut">
              <a:rPr lang="en-US" smtClean="0"/>
              <a:t>9/17/2009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40E24E8-4D6C-495D-9C71-5594814420D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Postulate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17,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Always, sometimes, never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>
              <a:buNone/>
            </a:pPr>
            <a:r>
              <a:rPr lang="en-US" dirty="0"/>
              <a:t>1. Given points A, B, and C, AB + BC __________ equals AC.</a:t>
            </a:r>
          </a:p>
          <a:p>
            <a:pPr marL="0">
              <a:buNone/>
            </a:pPr>
            <a:r>
              <a:rPr lang="en-US" dirty="0"/>
              <a:t>2. If point B lies in the interior of angle AOC then m of angle AOB + m of angle BOC ________________ equals 180.</a:t>
            </a:r>
          </a:p>
          <a:p>
            <a:pPr marL="0">
              <a:buNone/>
            </a:pPr>
            <a:r>
              <a:rPr lang="en-US" dirty="0"/>
              <a:t>3. A line ________________ contains at least two points.</a:t>
            </a:r>
          </a:p>
          <a:p>
            <a:pPr marL="0">
              <a:buNone/>
            </a:pPr>
            <a:r>
              <a:rPr lang="en-US" dirty="0"/>
              <a:t>4. Two points _____________ determine a plane.</a:t>
            </a:r>
          </a:p>
          <a:p>
            <a:pPr marL="0">
              <a:buNone/>
            </a:pPr>
            <a:r>
              <a:rPr lang="en-US" dirty="0"/>
              <a:t>5. Through any two points there is _______________ more than one line</a:t>
            </a:r>
            <a:r>
              <a:rPr lang="en-US" dirty="0" smtClean="0"/>
              <a:t>.</a:t>
            </a:r>
          </a:p>
          <a:p>
            <a:pPr marL="0">
              <a:buNone/>
            </a:pPr>
            <a:r>
              <a:rPr lang="en-US" dirty="0" smtClean="0"/>
              <a:t>6. If two points are in a plane, then the line that contains the points is ________________ in that plane.</a:t>
            </a:r>
            <a:endParaRPr lang="en-US" dirty="0"/>
          </a:p>
        </p:txBody>
      </p:sp>
      <p:sp>
        <p:nvSpPr>
          <p:cNvPr id="10" name="SMARTPenAnnotation91"/>
          <p:cNvSpPr/>
          <p:nvPr/>
        </p:nvSpPr>
        <p:spPr>
          <a:xfrm>
            <a:off x="5772150" y="1827487"/>
            <a:ext cx="204845" cy="298354"/>
          </a:xfrm>
          <a:custGeom>
            <a:avLst/>
            <a:gdLst/>
            <a:ahLst/>
            <a:cxnLst/>
            <a:rect l="0" t="0" r="0" b="0"/>
            <a:pathLst>
              <a:path w="204845" h="298354">
                <a:moveTo>
                  <a:pt x="111442" y="15600"/>
                </a:moveTo>
                <a:lnTo>
                  <a:pt x="106891" y="11049"/>
                </a:lnTo>
                <a:lnTo>
                  <a:pt x="103646" y="8756"/>
                </a:lnTo>
                <a:lnTo>
                  <a:pt x="99577" y="6275"/>
                </a:lnTo>
                <a:lnTo>
                  <a:pt x="94959" y="3668"/>
                </a:lnTo>
                <a:lnTo>
                  <a:pt x="90929" y="1930"/>
                </a:lnTo>
                <a:lnTo>
                  <a:pt x="87289" y="772"/>
                </a:lnTo>
                <a:lnTo>
                  <a:pt x="83910" y="0"/>
                </a:lnTo>
                <a:lnTo>
                  <a:pt x="79752" y="437"/>
                </a:lnTo>
                <a:lnTo>
                  <a:pt x="75076" y="1682"/>
                </a:lnTo>
                <a:lnTo>
                  <a:pt x="70053" y="3464"/>
                </a:lnTo>
                <a:lnTo>
                  <a:pt x="64799" y="4652"/>
                </a:lnTo>
                <a:lnTo>
                  <a:pt x="59392" y="5444"/>
                </a:lnTo>
                <a:lnTo>
                  <a:pt x="53881" y="5972"/>
                </a:lnTo>
                <a:lnTo>
                  <a:pt x="49256" y="6324"/>
                </a:lnTo>
                <a:lnTo>
                  <a:pt x="45220" y="6558"/>
                </a:lnTo>
                <a:lnTo>
                  <a:pt x="41576" y="6715"/>
                </a:lnTo>
                <a:lnTo>
                  <a:pt x="38195" y="7771"/>
                </a:lnTo>
                <a:lnTo>
                  <a:pt x="31898" y="11486"/>
                </a:lnTo>
                <a:lnTo>
                  <a:pt x="25924" y="16311"/>
                </a:lnTo>
                <a:lnTo>
                  <a:pt x="22997" y="18932"/>
                </a:lnTo>
                <a:lnTo>
                  <a:pt x="20094" y="20679"/>
                </a:lnTo>
                <a:lnTo>
                  <a:pt x="14328" y="22620"/>
                </a:lnTo>
                <a:lnTo>
                  <a:pt x="8590" y="26022"/>
                </a:lnTo>
                <a:lnTo>
                  <a:pt x="5727" y="28263"/>
                </a:lnTo>
                <a:lnTo>
                  <a:pt x="3817" y="30710"/>
                </a:lnTo>
                <a:lnTo>
                  <a:pt x="2545" y="33293"/>
                </a:lnTo>
                <a:lnTo>
                  <a:pt x="1696" y="35968"/>
                </a:lnTo>
                <a:lnTo>
                  <a:pt x="754" y="44020"/>
                </a:lnTo>
                <a:lnTo>
                  <a:pt x="335" y="52996"/>
                </a:lnTo>
                <a:lnTo>
                  <a:pt x="149" y="60160"/>
                </a:lnTo>
                <a:lnTo>
                  <a:pt x="1052" y="62452"/>
                </a:lnTo>
                <a:lnTo>
                  <a:pt x="2606" y="63980"/>
                </a:lnTo>
                <a:lnTo>
                  <a:pt x="4595" y="64998"/>
                </a:lnTo>
                <a:lnTo>
                  <a:pt x="9344" y="68670"/>
                </a:lnTo>
                <a:lnTo>
                  <a:pt x="11945" y="70982"/>
                </a:lnTo>
                <a:lnTo>
                  <a:pt x="16535" y="72524"/>
                </a:lnTo>
                <a:lnTo>
                  <a:pt x="22454" y="73552"/>
                </a:lnTo>
                <a:lnTo>
                  <a:pt x="29257" y="74237"/>
                </a:lnTo>
                <a:lnTo>
                  <a:pt x="34744" y="75646"/>
                </a:lnTo>
                <a:lnTo>
                  <a:pt x="39355" y="77538"/>
                </a:lnTo>
                <a:lnTo>
                  <a:pt x="43382" y="79752"/>
                </a:lnTo>
                <a:lnTo>
                  <a:pt x="47971" y="81228"/>
                </a:lnTo>
                <a:lnTo>
                  <a:pt x="52936" y="82212"/>
                </a:lnTo>
                <a:lnTo>
                  <a:pt x="58150" y="82868"/>
                </a:lnTo>
                <a:lnTo>
                  <a:pt x="63531" y="83306"/>
                </a:lnTo>
                <a:lnTo>
                  <a:pt x="69024" y="83597"/>
                </a:lnTo>
                <a:lnTo>
                  <a:pt x="74591" y="83791"/>
                </a:lnTo>
                <a:lnTo>
                  <a:pt x="80207" y="84873"/>
                </a:lnTo>
                <a:lnTo>
                  <a:pt x="85856" y="86547"/>
                </a:lnTo>
                <a:lnTo>
                  <a:pt x="91527" y="88616"/>
                </a:lnTo>
                <a:lnTo>
                  <a:pt x="97213" y="89995"/>
                </a:lnTo>
                <a:lnTo>
                  <a:pt x="102909" y="90914"/>
                </a:lnTo>
                <a:lnTo>
                  <a:pt x="108611" y="91527"/>
                </a:lnTo>
                <a:lnTo>
                  <a:pt x="114317" y="92888"/>
                </a:lnTo>
                <a:lnTo>
                  <a:pt x="120026" y="94748"/>
                </a:lnTo>
                <a:lnTo>
                  <a:pt x="125738" y="96940"/>
                </a:lnTo>
                <a:lnTo>
                  <a:pt x="130497" y="99354"/>
                </a:lnTo>
                <a:lnTo>
                  <a:pt x="134623" y="101916"/>
                </a:lnTo>
                <a:lnTo>
                  <a:pt x="138326" y="104577"/>
                </a:lnTo>
                <a:lnTo>
                  <a:pt x="142700" y="107303"/>
                </a:lnTo>
                <a:lnTo>
                  <a:pt x="147520" y="110073"/>
                </a:lnTo>
                <a:lnTo>
                  <a:pt x="157957" y="115690"/>
                </a:lnTo>
                <a:lnTo>
                  <a:pt x="168945" y="121362"/>
                </a:lnTo>
                <a:lnTo>
                  <a:pt x="173590" y="124208"/>
                </a:lnTo>
                <a:lnTo>
                  <a:pt x="177639" y="127058"/>
                </a:lnTo>
                <a:lnTo>
                  <a:pt x="181291" y="129910"/>
                </a:lnTo>
                <a:lnTo>
                  <a:pt x="185630" y="134669"/>
                </a:lnTo>
                <a:lnTo>
                  <a:pt x="190429" y="140700"/>
                </a:lnTo>
                <a:lnTo>
                  <a:pt x="195532" y="147577"/>
                </a:lnTo>
                <a:lnTo>
                  <a:pt x="198934" y="154067"/>
                </a:lnTo>
                <a:lnTo>
                  <a:pt x="201203" y="160299"/>
                </a:lnTo>
                <a:lnTo>
                  <a:pt x="202715" y="166359"/>
                </a:lnTo>
                <a:lnTo>
                  <a:pt x="203723" y="172303"/>
                </a:lnTo>
                <a:lnTo>
                  <a:pt x="204395" y="178171"/>
                </a:lnTo>
                <a:lnTo>
                  <a:pt x="204844" y="183988"/>
                </a:lnTo>
                <a:lnTo>
                  <a:pt x="204190" y="190724"/>
                </a:lnTo>
                <a:lnTo>
                  <a:pt x="202801" y="198072"/>
                </a:lnTo>
                <a:lnTo>
                  <a:pt x="200923" y="205828"/>
                </a:lnTo>
                <a:lnTo>
                  <a:pt x="198718" y="212904"/>
                </a:lnTo>
                <a:lnTo>
                  <a:pt x="196296" y="219526"/>
                </a:lnTo>
                <a:lnTo>
                  <a:pt x="193729" y="225846"/>
                </a:lnTo>
                <a:lnTo>
                  <a:pt x="191065" y="231011"/>
                </a:lnTo>
                <a:lnTo>
                  <a:pt x="182765" y="243785"/>
                </a:lnTo>
                <a:lnTo>
                  <a:pt x="179945" y="248686"/>
                </a:lnTo>
                <a:lnTo>
                  <a:pt x="177114" y="253858"/>
                </a:lnTo>
                <a:lnTo>
                  <a:pt x="172368" y="260164"/>
                </a:lnTo>
                <a:lnTo>
                  <a:pt x="166347" y="267225"/>
                </a:lnTo>
                <a:lnTo>
                  <a:pt x="159475" y="274790"/>
                </a:lnTo>
                <a:lnTo>
                  <a:pt x="152989" y="279833"/>
                </a:lnTo>
                <a:lnTo>
                  <a:pt x="146760" y="283195"/>
                </a:lnTo>
                <a:lnTo>
                  <a:pt x="140703" y="285437"/>
                </a:lnTo>
                <a:lnTo>
                  <a:pt x="135712" y="287884"/>
                </a:lnTo>
                <a:lnTo>
                  <a:pt x="131432" y="290468"/>
                </a:lnTo>
                <a:lnTo>
                  <a:pt x="127626" y="293143"/>
                </a:lnTo>
                <a:lnTo>
                  <a:pt x="123184" y="294926"/>
                </a:lnTo>
                <a:lnTo>
                  <a:pt x="118318" y="296115"/>
                </a:lnTo>
                <a:lnTo>
                  <a:pt x="113168" y="296907"/>
                </a:lnTo>
                <a:lnTo>
                  <a:pt x="107830" y="297436"/>
                </a:lnTo>
                <a:lnTo>
                  <a:pt x="102367" y="297788"/>
                </a:lnTo>
                <a:lnTo>
                  <a:pt x="92169" y="298179"/>
                </a:lnTo>
                <a:lnTo>
                  <a:pt x="84461" y="298353"/>
                </a:lnTo>
                <a:lnTo>
                  <a:pt x="80120" y="297447"/>
                </a:lnTo>
                <a:lnTo>
                  <a:pt x="75321" y="295891"/>
                </a:lnTo>
                <a:lnTo>
                  <a:pt x="70216" y="293900"/>
                </a:lnTo>
                <a:lnTo>
                  <a:pt x="64908" y="291621"/>
                </a:lnTo>
                <a:lnTo>
                  <a:pt x="53930" y="286549"/>
                </a:lnTo>
                <a:lnTo>
                  <a:pt x="50241" y="283863"/>
                </a:lnTo>
                <a:lnTo>
                  <a:pt x="47781" y="281119"/>
                </a:lnTo>
                <a:lnTo>
                  <a:pt x="46142" y="278338"/>
                </a:lnTo>
                <a:lnTo>
                  <a:pt x="43143" y="275531"/>
                </a:lnTo>
                <a:lnTo>
                  <a:pt x="39240" y="272707"/>
                </a:lnTo>
                <a:lnTo>
                  <a:pt x="34732" y="269872"/>
                </a:lnTo>
                <a:lnTo>
                  <a:pt x="30774" y="266078"/>
                </a:lnTo>
                <a:lnTo>
                  <a:pt x="27183" y="261643"/>
                </a:lnTo>
                <a:lnTo>
                  <a:pt x="23838" y="256781"/>
                </a:lnTo>
                <a:lnTo>
                  <a:pt x="17579" y="248839"/>
                </a:lnTo>
                <a:lnTo>
                  <a:pt x="14577" y="245388"/>
                </a:lnTo>
                <a:lnTo>
                  <a:pt x="11623" y="240229"/>
                </a:lnTo>
                <a:lnTo>
                  <a:pt x="8701" y="233933"/>
                </a:lnTo>
                <a:lnTo>
                  <a:pt x="5800" y="226878"/>
                </a:lnTo>
                <a:lnTo>
                  <a:pt x="3867" y="221222"/>
                </a:lnTo>
                <a:lnTo>
                  <a:pt x="2578" y="216499"/>
                </a:lnTo>
                <a:lnTo>
                  <a:pt x="0" y="1956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2"/>
          <p:cNvSpPr/>
          <p:nvPr/>
        </p:nvSpPr>
        <p:spPr>
          <a:xfrm>
            <a:off x="6047292" y="1860232"/>
            <a:ext cx="126041" cy="231364"/>
          </a:xfrm>
          <a:custGeom>
            <a:avLst/>
            <a:gdLst/>
            <a:ahLst/>
            <a:cxnLst/>
            <a:rect l="0" t="0" r="0" b="0"/>
            <a:pathLst>
              <a:path w="126041" h="231364">
                <a:moveTo>
                  <a:pt x="59185" y="0"/>
                </a:moveTo>
                <a:lnTo>
                  <a:pt x="45533" y="9102"/>
                </a:lnTo>
                <a:lnTo>
                  <a:pt x="41511" y="12735"/>
                </a:lnTo>
                <a:lnTo>
                  <a:pt x="38830" y="16110"/>
                </a:lnTo>
                <a:lnTo>
                  <a:pt x="34899" y="22400"/>
                </a:lnTo>
                <a:lnTo>
                  <a:pt x="32516" y="25411"/>
                </a:lnTo>
                <a:lnTo>
                  <a:pt x="29976" y="28371"/>
                </a:lnTo>
                <a:lnTo>
                  <a:pt x="28282" y="32249"/>
                </a:lnTo>
                <a:lnTo>
                  <a:pt x="27153" y="36739"/>
                </a:lnTo>
                <a:lnTo>
                  <a:pt x="26401" y="41638"/>
                </a:lnTo>
                <a:lnTo>
                  <a:pt x="24946" y="46808"/>
                </a:lnTo>
                <a:lnTo>
                  <a:pt x="23025" y="52161"/>
                </a:lnTo>
                <a:lnTo>
                  <a:pt x="20790" y="57634"/>
                </a:lnTo>
                <a:lnTo>
                  <a:pt x="13228" y="78955"/>
                </a:lnTo>
                <a:lnTo>
                  <a:pt x="8545" y="92642"/>
                </a:lnTo>
                <a:lnTo>
                  <a:pt x="5422" y="107481"/>
                </a:lnTo>
                <a:lnTo>
                  <a:pt x="3341" y="123089"/>
                </a:lnTo>
                <a:lnTo>
                  <a:pt x="1953" y="139209"/>
                </a:lnTo>
                <a:lnTo>
                  <a:pt x="1028" y="152814"/>
                </a:lnTo>
                <a:lnTo>
                  <a:pt x="0" y="175550"/>
                </a:lnTo>
                <a:lnTo>
                  <a:pt x="679" y="184661"/>
                </a:lnTo>
                <a:lnTo>
                  <a:pt x="2083" y="192640"/>
                </a:lnTo>
                <a:lnTo>
                  <a:pt x="3972" y="199864"/>
                </a:lnTo>
                <a:lnTo>
                  <a:pt x="7137" y="206585"/>
                </a:lnTo>
                <a:lnTo>
                  <a:pt x="11151" y="212971"/>
                </a:lnTo>
                <a:lnTo>
                  <a:pt x="15732" y="219133"/>
                </a:lnTo>
                <a:lnTo>
                  <a:pt x="19739" y="223241"/>
                </a:lnTo>
                <a:lnTo>
                  <a:pt x="23363" y="225980"/>
                </a:lnTo>
                <a:lnTo>
                  <a:pt x="26731" y="227806"/>
                </a:lnTo>
                <a:lnTo>
                  <a:pt x="29929" y="229023"/>
                </a:lnTo>
                <a:lnTo>
                  <a:pt x="33014" y="229835"/>
                </a:lnTo>
                <a:lnTo>
                  <a:pt x="36022" y="230376"/>
                </a:lnTo>
                <a:lnTo>
                  <a:pt x="38981" y="230736"/>
                </a:lnTo>
                <a:lnTo>
                  <a:pt x="41906" y="230977"/>
                </a:lnTo>
                <a:lnTo>
                  <a:pt x="44808" y="231137"/>
                </a:lnTo>
                <a:lnTo>
                  <a:pt x="53113" y="231315"/>
                </a:lnTo>
                <a:lnTo>
                  <a:pt x="57995" y="231363"/>
                </a:lnTo>
                <a:lnTo>
                  <a:pt x="62201" y="230442"/>
                </a:lnTo>
                <a:lnTo>
                  <a:pt x="65959" y="228875"/>
                </a:lnTo>
                <a:lnTo>
                  <a:pt x="69416" y="226878"/>
                </a:lnTo>
                <a:lnTo>
                  <a:pt x="72673" y="224595"/>
                </a:lnTo>
                <a:lnTo>
                  <a:pt x="75797" y="222120"/>
                </a:lnTo>
                <a:lnTo>
                  <a:pt x="78832" y="219517"/>
                </a:lnTo>
                <a:lnTo>
                  <a:pt x="82760" y="215877"/>
                </a:lnTo>
                <a:lnTo>
                  <a:pt x="92206" y="206753"/>
                </a:lnTo>
                <a:lnTo>
                  <a:pt x="96439" y="200700"/>
                </a:lnTo>
                <a:lnTo>
                  <a:pt x="100214" y="193808"/>
                </a:lnTo>
                <a:lnTo>
                  <a:pt x="110076" y="172995"/>
                </a:lnTo>
                <a:lnTo>
                  <a:pt x="113115" y="166765"/>
                </a:lnTo>
                <a:lnTo>
                  <a:pt x="116093" y="158801"/>
                </a:lnTo>
                <a:lnTo>
                  <a:pt x="119032" y="149683"/>
                </a:lnTo>
                <a:lnTo>
                  <a:pt x="121943" y="139793"/>
                </a:lnTo>
                <a:lnTo>
                  <a:pt x="123884" y="131296"/>
                </a:lnTo>
                <a:lnTo>
                  <a:pt x="125178" y="123725"/>
                </a:lnTo>
                <a:lnTo>
                  <a:pt x="126040" y="116774"/>
                </a:lnTo>
                <a:lnTo>
                  <a:pt x="125663" y="110234"/>
                </a:lnTo>
                <a:lnTo>
                  <a:pt x="124458" y="103970"/>
                </a:lnTo>
                <a:lnTo>
                  <a:pt x="122703" y="97888"/>
                </a:lnTo>
                <a:lnTo>
                  <a:pt x="119628" y="90976"/>
                </a:lnTo>
                <a:lnTo>
                  <a:pt x="115673" y="83511"/>
                </a:lnTo>
                <a:lnTo>
                  <a:pt x="111131" y="75676"/>
                </a:lnTo>
                <a:lnTo>
                  <a:pt x="105246" y="68549"/>
                </a:lnTo>
                <a:lnTo>
                  <a:pt x="98465" y="61891"/>
                </a:lnTo>
                <a:lnTo>
                  <a:pt x="85215" y="50367"/>
                </a:lnTo>
                <a:lnTo>
                  <a:pt x="76152" y="42071"/>
                </a:lnTo>
                <a:lnTo>
                  <a:pt x="71448" y="39477"/>
                </a:lnTo>
                <a:lnTo>
                  <a:pt x="66408" y="37748"/>
                </a:lnTo>
                <a:lnTo>
                  <a:pt x="61143" y="36595"/>
                </a:lnTo>
                <a:lnTo>
                  <a:pt x="56680" y="35827"/>
                </a:lnTo>
                <a:lnTo>
                  <a:pt x="52753" y="35315"/>
                </a:lnTo>
                <a:lnTo>
                  <a:pt x="49182" y="34973"/>
                </a:lnTo>
                <a:lnTo>
                  <a:pt x="44896" y="34745"/>
                </a:lnTo>
                <a:lnTo>
                  <a:pt x="40134" y="34594"/>
                </a:lnTo>
                <a:lnTo>
                  <a:pt x="16323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3"/>
          <p:cNvSpPr/>
          <p:nvPr/>
        </p:nvSpPr>
        <p:spPr>
          <a:xfrm>
            <a:off x="6235065" y="1800418"/>
            <a:ext cx="325755" cy="316990"/>
          </a:xfrm>
          <a:custGeom>
            <a:avLst/>
            <a:gdLst/>
            <a:ahLst/>
            <a:cxnLst/>
            <a:rect l="0" t="0" r="0" b="0"/>
            <a:pathLst>
              <a:path w="325755" h="316990">
                <a:moveTo>
                  <a:pt x="0" y="59814"/>
                </a:moveTo>
                <a:lnTo>
                  <a:pt x="0" y="73467"/>
                </a:lnTo>
                <a:lnTo>
                  <a:pt x="952" y="78441"/>
                </a:lnTo>
                <a:lnTo>
                  <a:pt x="4551" y="86508"/>
                </a:lnTo>
                <a:lnTo>
                  <a:pt x="5891" y="92850"/>
                </a:lnTo>
                <a:lnTo>
                  <a:pt x="6785" y="100888"/>
                </a:lnTo>
                <a:lnTo>
                  <a:pt x="7381" y="110057"/>
                </a:lnTo>
                <a:lnTo>
                  <a:pt x="8730" y="118074"/>
                </a:lnTo>
                <a:lnTo>
                  <a:pt x="10583" y="125324"/>
                </a:lnTo>
                <a:lnTo>
                  <a:pt x="12770" y="132063"/>
                </a:lnTo>
                <a:lnTo>
                  <a:pt x="15181" y="138460"/>
                </a:lnTo>
                <a:lnTo>
                  <a:pt x="17740" y="144629"/>
                </a:lnTo>
                <a:lnTo>
                  <a:pt x="20400" y="150648"/>
                </a:lnTo>
                <a:lnTo>
                  <a:pt x="24077" y="161327"/>
                </a:lnTo>
                <a:lnTo>
                  <a:pt x="33243" y="190974"/>
                </a:lnTo>
                <a:lnTo>
                  <a:pt x="36449" y="203451"/>
                </a:lnTo>
                <a:lnTo>
                  <a:pt x="38587" y="213675"/>
                </a:lnTo>
                <a:lnTo>
                  <a:pt x="40012" y="222395"/>
                </a:lnTo>
                <a:lnTo>
                  <a:pt x="42867" y="234876"/>
                </a:lnTo>
                <a:lnTo>
                  <a:pt x="54082" y="278584"/>
                </a:lnTo>
                <a:lnTo>
                  <a:pt x="56057" y="287576"/>
                </a:lnTo>
                <a:lnTo>
                  <a:pt x="57374" y="294522"/>
                </a:lnTo>
                <a:lnTo>
                  <a:pt x="57299" y="298201"/>
                </a:lnTo>
                <a:lnTo>
                  <a:pt x="56297" y="299701"/>
                </a:lnTo>
                <a:lnTo>
                  <a:pt x="54676" y="299749"/>
                </a:lnTo>
                <a:lnTo>
                  <a:pt x="52643" y="296923"/>
                </a:lnTo>
                <a:lnTo>
                  <a:pt x="50335" y="292182"/>
                </a:lnTo>
                <a:lnTo>
                  <a:pt x="47844" y="286163"/>
                </a:lnTo>
                <a:lnTo>
                  <a:pt x="46183" y="280246"/>
                </a:lnTo>
                <a:lnTo>
                  <a:pt x="45076" y="274396"/>
                </a:lnTo>
                <a:lnTo>
                  <a:pt x="44338" y="268591"/>
                </a:lnTo>
                <a:lnTo>
                  <a:pt x="41941" y="259959"/>
                </a:lnTo>
                <a:lnTo>
                  <a:pt x="38438" y="249441"/>
                </a:lnTo>
                <a:lnTo>
                  <a:pt x="34198" y="237667"/>
                </a:lnTo>
                <a:lnTo>
                  <a:pt x="31371" y="227913"/>
                </a:lnTo>
                <a:lnTo>
                  <a:pt x="29486" y="219505"/>
                </a:lnTo>
                <a:lnTo>
                  <a:pt x="28230" y="211995"/>
                </a:lnTo>
                <a:lnTo>
                  <a:pt x="28345" y="204130"/>
                </a:lnTo>
                <a:lnTo>
                  <a:pt x="29374" y="196030"/>
                </a:lnTo>
                <a:lnTo>
                  <a:pt x="37869" y="153396"/>
                </a:lnTo>
                <a:lnTo>
                  <a:pt x="39534" y="142205"/>
                </a:lnTo>
                <a:lnTo>
                  <a:pt x="40643" y="131886"/>
                </a:lnTo>
                <a:lnTo>
                  <a:pt x="41383" y="122149"/>
                </a:lnTo>
                <a:lnTo>
                  <a:pt x="42828" y="113754"/>
                </a:lnTo>
                <a:lnTo>
                  <a:pt x="44745" y="106251"/>
                </a:lnTo>
                <a:lnTo>
                  <a:pt x="46975" y="99345"/>
                </a:lnTo>
                <a:lnTo>
                  <a:pt x="50366" y="91883"/>
                </a:lnTo>
                <a:lnTo>
                  <a:pt x="54532" y="84051"/>
                </a:lnTo>
                <a:lnTo>
                  <a:pt x="59215" y="75972"/>
                </a:lnTo>
                <a:lnTo>
                  <a:pt x="63289" y="69633"/>
                </a:lnTo>
                <a:lnTo>
                  <a:pt x="70355" y="60051"/>
                </a:lnTo>
                <a:lnTo>
                  <a:pt x="76672" y="52617"/>
                </a:lnTo>
                <a:lnTo>
                  <a:pt x="79689" y="49301"/>
                </a:lnTo>
                <a:lnTo>
                  <a:pt x="82654" y="47090"/>
                </a:lnTo>
                <a:lnTo>
                  <a:pt x="88487" y="44634"/>
                </a:lnTo>
                <a:lnTo>
                  <a:pt x="97127" y="43251"/>
                </a:lnTo>
                <a:lnTo>
                  <a:pt x="101898" y="43057"/>
                </a:lnTo>
                <a:lnTo>
                  <a:pt x="114821" y="42841"/>
                </a:lnTo>
                <a:lnTo>
                  <a:pt x="120362" y="43737"/>
                </a:lnTo>
                <a:lnTo>
                  <a:pt x="129059" y="47271"/>
                </a:lnTo>
                <a:lnTo>
                  <a:pt x="138639" y="54557"/>
                </a:lnTo>
                <a:lnTo>
                  <a:pt x="148295" y="64145"/>
                </a:lnTo>
                <a:lnTo>
                  <a:pt x="152203" y="69369"/>
                </a:lnTo>
                <a:lnTo>
                  <a:pt x="155761" y="74757"/>
                </a:lnTo>
                <a:lnTo>
                  <a:pt x="162254" y="83283"/>
                </a:lnTo>
                <a:lnTo>
                  <a:pt x="165319" y="86890"/>
                </a:lnTo>
                <a:lnTo>
                  <a:pt x="168315" y="92152"/>
                </a:lnTo>
                <a:lnTo>
                  <a:pt x="171265" y="98518"/>
                </a:lnTo>
                <a:lnTo>
                  <a:pt x="174184" y="105619"/>
                </a:lnTo>
                <a:lnTo>
                  <a:pt x="177083" y="114163"/>
                </a:lnTo>
                <a:lnTo>
                  <a:pt x="179968" y="123669"/>
                </a:lnTo>
                <a:lnTo>
                  <a:pt x="182843" y="133817"/>
                </a:lnTo>
                <a:lnTo>
                  <a:pt x="185713" y="142487"/>
                </a:lnTo>
                <a:lnTo>
                  <a:pt x="188578" y="150172"/>
                </a:lnTo>
                <a:lnTo>
                  <a:pt x="191441" y="157200"/>
                </a:lnTo>
                <a:lnTo>
                  <a:pt x="193349" y="163790"/>
                </a:lnTo>
                <a:lnTo>
                  <a:pt x="194622" y="170089"/>
                </a:lnTo>
                <a:lnTo>
                  <a:pt x="201215" y="216640"/>
                </a:lnTo>
                <a:lnTo>
                  <a:pt x="203676" y="228182"/>
                </a:lnTo>
                <a:lnTo>
                  <a:pt x="206269" y="236830"/>
                </a:lnTo>
                <a:lnTo>
                  <a:pt x="208950" y="243547"/>
                </a:lnTo>
                <a:lnTo>
                  <a:pt x="210737" y="248978"/>
                </a:lnTo>
                <a:lnTo>
                  <a:pt x="212723" y="257552"/>
                </a:lnTo>
                <a:lnTo>
                  <a:pt x="212300" y="259267"/>
                </a:lnTo>
                <a:lnTo>
                  <a:pt x="211066" y="259458"/>
                </a:lnTo>
                <a:lnTo>
                  <a:pt x="209291" y="258632"/>
                </a:lnTo>
                <a:lnTo>
                  <a:pt x="208107" y="257130"/>
                </a:lnTo>
                <a:lnTo>
                  <a:pt x="207318" y="255175"/>
                </a:lnTo>
                <a:lnTo>
                  <a:pt x="206792" y="252920"/>
                </a:lnTo>
                <a:lnTo>
                  <a:pt x="203667" y="247874"/>
                </a:lnTo>
                <a:lnTo>
                  <a:pt x="199103" y="241504"/>
                </a:lnTo>
                <a:lnTo>
                  <a:pt x="193901" y="232322"/>
                </a:lnTo>
                <a:lnTo>
                  <a:pt x="192131" y="227207"/>
                </a:lnTo>
                <a:lnTo>
                  <a:pt x="190953" y="221892"/>
                </a:lnTo>
                <a:lnTo>
                  <a:pt x="190167" y="216444"/>
                </a:lnTo>
                <a:lnTo>
                  <a:pt x="188690" y="210906"/>
                </a:lnTo>
                <a:lnTo>
                  <a:pt x="186753" y="205310"/>
                </a:lnTo>
                <a:lnTo>
                  <a:pt x="184510" y="199674"/>
                </a:lnTo>
                <a:lnTo>
                  <a:pt x="183014" y="192106"/>
                </a:lnTo>
                <a:lnTo>
                  <a:pt x="182016" y="183251"/>
                </a:lnTo>
                <a:lnTo>
                  <a:pt x="181351" y="173538"/>
                </a:lnTo>
                <a:lnTo>
                  <a:pt x="179956" y="164205"/>
                </a:lnTo>
                <a:lnTo>
                  <a:pt x="178073" y="155126"/>
                </a:lnTo>
                <a:lnTo>
                  <a:pt x="175865" y="146215"/>
                </a:lnTo>
                <a:lnTo>
                  <a:pt x="174393" y="137417"/>
                </a:lnTo>
                <a:lnTo>
                  <a:pt x="173412" y="128695"/>
                </a:lnTo>
                <a:lnTo>
                  <a:pt x="172758" y="120022"/>
                </a:lnTo>
                <a:lnTo>
                  <a:pt x="173274" y="111383"/>
                </a:lnTo>
                <a:lnTo>
                  <a:pt x="174571" y="102766"/>
                </a:lnTo>
                <a:lnTo>
                  <a:pt x="176388" y="94163"/>
                </a:lnTo>
                <a:lnTo>
                  <a:pt x="177600" y="86524"/>
                </a:lnTo>
                <a:lnTo>
                  <a:pt x="178407" y="79525"/>
                </a:lnTo>
                <a:lnTo>
                  <a:pt x="178946" y="72955"/>
                </a:lnTo>
                <a:lnTo>
                  <a:pt x="180257" y="66670"/>
                </a:lnTo>
                <a:lnTo>
                  <a:pt x="182084" y="60574"/>
                </a:lnTo>
                <a:lnTo>
                  <a:pt x="184254" y="54606"/>
                </a:lnTo>
                <a:lnTo>
                  <a:pt x="186653" y="48722"/>
                </a:lnTo>
                <a:lnTo>
                  <a:pt x="189206" y="42894"/>
                </a:lnTo>
                <a:lnTo>
                  <a:pt x="191859" y="37104"/>
                </a:lnTo>
                <a:lnTo>
                  <a:pt x="195533" y="31339"/>
                </a:lnTo>
                <a:lnTo>
                  <a:pt x="199888" y="25591"/>
                </a:lnTo>
                <a:lnTo>
                  <a:pt x="204696" y="19854"/>
                </a:lnTo>
                <a:lnTo>
                  <a:pt x="212579" y="10939"/>
                </a:lnTo>
                <a:lnTo>
                  <a:pt x="216014" y="7228"/>
                </a:lnTo>
                <a:lnTo>
                  <a:pt x="219256" y="4754"/>
                </a:lnTo>
                <a:lnTo>
                  <a:pt x="225399" y="2006"/>
                </a:lnTo>
                <a:lnTo>
                  <a:pt x="234213" y="458"/>
                </a:lnTo>
                <a:lnTo>
                  <a:pt x="242857" y="0"/>
                </a:lnTo>
                <a:lnTo>
                  <a:pt x="245724" y="888"/>
                </a:lnTo>
                <a:lnTo>
                  <a:pt x="251451" y="4415"/>
                </a:lnTo>
                <a:lnTo>
                  <a:pt x="259711" y="6617"/>
                </a:lnTo>
                <a:lnTo>
                  <a:pt x="264580" y="7204"/>
                </a:lnTo>
                <a:lnTo>
                  <a:pt x="268779" y="9501"/>
                </a:lnTo>
                <a:lnTo>
                  <a:pt x="275984" y="17133"/>
                </a:lnTo>
                <a:lnTo>
                  <a:pt x="282362" y="24335"/>
                </a:lnTo>
                <a:lnTo>
                  <a:pt x="288372" y="31663"/>
                </a:lnTo>
                <a:lnTo>
                  <a:pt x="294217" y="41270"/>
                </a:lnTo>
                <a:lnTo>
                  <a:pt x="298062" y="49356"/>
                </a:lnTo>
                <a:lnTo>
                  <a:pt x="307414" y="71041"/>
                </a:lnTo>
                <a:lnTo>
                  <a:pt x="310671" y="81586"/>
                </a:lnTo>
                <a:lnTo>
                  <a:pt x="312841" y="91474"/>
                </a:lnTo>
                <a:lnTo>
                  <a:pt x="320875" y="141527"/>
                </a:lnTo>
                <a:lnTo>
                  <a:pt x="322502" y="153342"/>
                </a:lnTo>
                <a:lnTo>
                  <a:pt x="323586" y="163123"/>
                </a:lnTo>
                <a:lnTo>
                  <a:pt x="324309" y="171550"/>
                </a:lnTo>
                <a:lnTo>
                  <a:pt x="324791" y="180024"/>
                </a:lnTo>
                <a:lnTo>
                  <a:pt x="325326" y="197061"/>
                </a:lnTo>
                <a:lnTo>
                  <a:pt x="325754" y="3169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4"/>
          <p:cNvSpPr/>
          <p:nvPr/>
        </p:nvSpPr>
        <p:spPr>
          <a:xfrm>
            <a:off x="6560819" y="211740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5"/>
          <p:cNvSpPr/>
          <p:nvPr/>
        </p:nvSpPr>
        <p:spPr>
          <a:xfrm>
            <a:off x="6607657" y="1834686"/>
            <a:ext cx="218911" cy="248311"/>
          </a:xfrm>
          <a:custGeom>
            <a:avLst/>
            <a:gdLst/>
            <a:ahLst/>
            <a:cxnLst/>
            <a:rect l="0" t="0" r="0" b="0"/>
            <a:pathLst>
              <a:path w="218911" h="248311">
                <a:moveTo>
                  <a:pt x="4598" y="136989"/>
                </a:moveTo>
                <a:lnTo>
                  <a:pt x="13700" y="136989"/>
                </a:lnTo>
                <a:lnTo>
                  <a:pt x="16381" y="136036"/>
                </a:lnTo>
                <a:lnTo>
                  <a:pt x="18168" y="134449"/>
                </a:lnTo>
                <a:lnTo>
                  <a:pt x="19359" y="132438"/>
                </a:lnTo>
                <a:lnTo>
                  <a:pt x="25763" y="127663"/>
                </a:lnTo>
                <a:lnTo>
                  <a:pt x="30138" y="125057"/>
                </a:lnTo>
                <a:lnTo>
                  <a:pt x="34007" y="122367"/>
                </a:lnTo>
                <a:lnTo>
                  <a:pt x="40846" y="116837"/>
                </a:lnTo>
                <a:lnTo>
                  <a:pt x="45908" y="113077"/>
                </a:lnTo>
                <a:lnTo>
                  <a:pt x="59153" y="103819"/>
                </a:lnTo>
                <a:lnTo>
                  <a:pt x="64780" y="99635"/>
                </a:lnTo>
                <a:lnTo>
                  <a:pt x="69485" y="95894"/>
                </a:lnTo>
                <a:lnTo>
                  <a:pt x="73573" y="92447"/>
                </a:lnTo>
                <a:lnTo>
                  <a:pt x="78203" y="87292"/>
                </a:lnTo>
                <a:lnTo>
                  <a:pt x="83195" y="80997"/>
                </a:lnTo>
                <a:lnTo>
                  <a:pt x="88429" y="73944"/>
                </a:lnTo>
                <a:lnTo>
                  <a:pt x="92870" y="67336"/>
                </a:lnTo>
                <a:lnTo>
                  <a:pt x="96784" y="61026"/>
                </a:lnTo>
                <a:lnTo>
                  <a:pt x="100345" y="54914"/>
                </a:lnTo>
                <a:lnTo>
                  <a:pt x="103672" y="47982"/>
                </a:lnTo>
                <a:lnTo>
                  <a:pt x="106842" y="40504"/>
                </a:lnTo>
                <a:lnTo>
                  <a:pt x="109908" y="32660"/>
                </a:lnTo>
                <a:lnTo>
                  <a:pt x="111000" y="26479"/>
                </a:lnTo>
                <a:lnTo>
                  <a:pt x="110775" y="21405"/>
                </a:lnTo>
                <a:lnTo>
                  <a:pt x="109672" y="17071"/>
                </a:lnTo>
                <a:lnTo>
                  <a:pt x="105908" y="9714"/>
                </a:lnTo>
                <a:lnTo>
                  <a:pt x="103570" y="6419"/>
                </a:lnTo>
                <a:lnTo>
                  <a:pt x="101059" y="4222"/>
                </a:lnTo>
                <a:lnTo>
                  <a:pt x="98433" y="2758"/>
                </a:lnTo>
                <a:lnTo>
                  <a:pt x="92975" y="1130"/>
                </a:lnTo>
                <a:lnTo>
                  <a:pt x="87374" y="407"/>
                </a:lnTo>
                <a:lnTo>
                  <a:pt x="83595" y="214"/>
                </a:lnTo>
                <a:lnTo>
                  <a:pt x="74315" y="0"/>
                </a:lnTo>
                <a:lnTo>
                  <a:pt x="70126" y="895"/>
                </a:lnTo>
                <a:lnTo>
                  <a:pt x="66381" y="2445"/>
                </a:lnTo>
                <a:lnTo>
                  <a:pt x="59680" y="6706"/>
                </a:lnTo>
                <a:lnTo>
                  <a:pt x="53526" y="11775"/>
                </a:lnTo>
                <a:lnTo>
                  <a:pt x="49599" y="14461"/>
                </a:lnTo>
                <a:lnTo>
                  <a:pt x="45076" y="17203"/>
                </a:lnTo>
                <a:lnTo>
                  <a:pt x="40156" y="19984"/>
                </a:lnTo>
                <a:lnTo>
                  <a:pt x="35923" y="23743"/>
                </a:lnTo>
                <a:lnTo>
                  <a:pt x="32149" y="28154"/>
                </a:lnTo>
                <a:lnTo>
                  <a:pt x="28680" y="33000"/>
                </a:lnTo>
                <a:lnTo>
                  <a:pt x="25415" y="38135"/>
                </a:lnTo>
                <a:lnTo>
                  <a:pt x="22286" y="43464"/>
                </a:lnTo>
                <a:lnTo>
                  <a:pt x="19247" y="48921"/>
                </a:lnTo>
                <a:lnTo>
                  <a:pt x="13331" y="60065"/>
                </a:lnTo>
                <a:lnTo>
                  <a:pt x="10420" y="65704"/>
                </a:lnTo>
                <a:lnTo>
                  <a:pt x="8479" y="72320"/>
                </a:lnTo>
                <a:lnTo>
                  <a:pt x="7185" y="79589"/>
                </a:lnTo>
                <a:lnTo>
                  <a:pt x="6323" y="87292"/>
                </a:lnTo>
                <a:lnTo>
                  <a:pt x="4795" y="96238"/>
                </a:lnTo>
                <a:lnTo>
                  <a:pt x="2824" y="106011"/>
                </a:lnTo>
                <a:lnTo>
                  <a:pt x="558" y="116337"/>
                </a:lnTo>
                <a:lnTo>
                  <a:pt x="0" y="127031"/>
                </a:lnTo>
                <a:lnTo>
                  <a:pt x="579" y="137970"/>
                </a:lnTo>
                <a:lnTo>
                  <a:pt x="1919" y="149073"/>
                </a:lnTo>
                <a:lnTo>
                  <a:pt x="4717" y="160285"/>
                </a:lnTo>
                <a:lnTo>
                  <a:pt x="8487" y="171570"/>
                </a:lnTo>
                <a:lnTo>
                  <a:pt x="12906" y="182903"/>
                </a:lnTo>
                <a:lnTo>
                  <a:pt x="16804" y="191410"/>
                </a:lnTo>
                <a:lnTo>
                  <a:pt x="20355" y="198035"/>
                </a:lnTo>
                <a:lnTo>
                  <a:pt x="23675" y="203404"/>
                </a:lnTo>
                <a:lnTo>
                  <a:pt x="27793" y="208888"/>
                </a:lnTo>
                <a:lnTo>
                  <a:pt x="32444" y="214449"/>
                </a:lnTo>
                <a:lnTo>
                  <a:pt x="37450" y="220061"/>
                </a:lnTo>
                <a:lnTo>
                  <a:pt x="42692" y="224755"/>
                </a:lnTo>
                <a:lnTo>
                  <a:pt x="48091" y="228837"/>
                </a:lnTo>
                <a:lnTo>
                  <a:pt x="53596" y="232511"/>
                </a:lnTo>
                <a:lnTo>
                  <a:pt x="59170" y="234960"/>
                </a:lnTo>
                <a:lnTo>
                  <a:pt x="64793" y="236593"/>
                </a:lnTo>
                <a:lnTo>
                  <a:pt x="70445" y="237682"/>
                </a:lnTo>
                <a:lnTo>
                  <a:pt x="76118" y="239360"/>
                </a:lnTo>
                <a:lnTo>
                  <a:pt x="81806" y="241431"/>
                </a:lnTo>
                <a:lnTo>
                  <a:pt x="87502" y="243764"/>
                </a:lnTo>
                <a:lnTo>
                  <a:pt x="92252" y="245320"/>
                </a:lnTo>
                <a:lnTo>
                  <a:pt x="96371" y="246357"/>
                </a:lnTo>
                <a:lnTo>
                  <a:pt x="100070" y="247048"/>
                </a:lnTo>
                <a:lnTo>
                  <a:pt x="106719" y="247816"/>
                </a:lnTo>
                <a:lnTo>
                  <a:pt x="109827" y="248021"/>
                </a:lnTo>
                <a:lnTo>
                  <a:pt x="113803" y="248158"/>
                </a:lnTo>
                <a:lnTo>
                  <a:pt x="123301" y="248310"/>
                </a:lnTo>
                <a:lnTo>
                  <a:pt x="127548" y="247398"/>
                </a:lnTo>
                <a:lnTo>
                  <a:pt x="131332" y="245837"/>
                </a:lnTo>
                <a:lnTo>
                  <a:pt x="138076" y="242516"/>
                </a:lnTo>
                <a:lnTo>
                  <a:pt x="144249" y="241040"/>
                </a:lnTo>
                <a:lnTo>
                  <a:pt x="148181" y="239693"/>
                </a:lnTo>
                <a:lnTo>
                  <a:pt x="152707" y="237843"/>
                </a:lnTo>
                <a:lnTo>
                  <a:pt x="157630" y="235658"/>
                </a:lnTo>
                <a:lnTo>
                  <a:pt x="161864" y="233248"/>
                </a:lnTo>
                <a:lnTo>
                  <a:pt x="165640" y="230689"/>
                </a:lnTo>
                <a:lnTo>
                  <a:pt x="169109" y="228031"/>
                </a:lnTo>
                <a:lnTo>
                  <a:pt x="172374" y="224353"/>
                </a:lnTo>
                <a:lnTo>
                  <a:pt x="175504" y="219997"/>
                </a:lnTo>
                <a:lnTo>
                  <a:pt x="178543" y="215187"/>
                </a:lnTo>
                <a:lnTo>
                  <a:pt x="181521" y="210076"/>
                </a:lnTo>
                <a:lnTo>
                  <a:pt x="184459" y="204764"/>
                </a:lnTo>
                <a:lnTo>
                  <a:pt x="187370" y="199317"/>
                </a:lnTo>
                <a:lnTo>
                  <a:pt x="191217" y="192828"/>
                </a:lnTo>
                <a:lnTo>
                  <a:pt x="195685" y="185645"/>
                </a:lnTo>
                <a:lnTo>
                  <a:pt x="218910" y="1541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6"/>
          <p:cNvSpPr/>
          <p:nvPr/>
        </p:nvSpPr>
        <p:spPr>
          <a:xfrm>
            <a:off x="6860857" y="1611630"/>
            <a:ext cx="51436" cy="411481"/>
          </a:xfrm>
          <a:custGeom>
            <a:avLst/>
            <a:gdLst/>
            <a:ahLst/>
            <a:cxnLst/>
            <a:rect l="0" t="0" r="0" b="0"/>
            <a:pathLst>
              <a:path w="51436" h="411481">
                <a:moveTo>
                  <a:pt x="0" y="0"/>
                </a:moveTo>
                <a:lnTo>
                  <a:pt x="0" y="4550"/>
                </a:lnTo>
                <a:lnTo>
                  <a:pt x="953" y="8748"/>
                </a:lnTo>
                <a:lnTo>
                  <a:pt x="2541" y="14405"/>
                </a:lnTo>
                <a:lnTo>
                  <a:pt x="4551" y="21033"/>
                </a:lnTo>
                <a:lnTo>
                  <a:pt x="5892" y="30214"/>
                </a:lnTo>
                <a:lnTo>
                  <a:pt x="6785" y="41098"/>
                </a:lnTo>
                <a:lnTo>
                  <a:pt x="15849" y="214169"/>
                </a:lnTo>
                <a:lnTo>
                  <a:pt x="17234" y="234219"/>
                </a:lnTo>
                <a:lnTo>
                  <a:pt x="22780" y="297680"/>
                </a:lnTo>
                <a:lnTo>
                  <a:pt x="23759" y="312754"/>
                </a:lnTo>
                <a:lnTo>
                  <a:pt x="24412" y="325660"/>
                </a:lnTo>
                <a:lnTo>
                  <a:pt x="26752" y="339026"/>
                </a:lnTo>
                <a:lnTo>
                  <a:pt x="30217" y="352700"/>
                </a:lnTo>
                <a:lnTo>
                  <a:pt x="34432" y="366578"/>
                </a:lnTo>
                <a:lnTo>
                  <a:pt x="37242" y="377735"/>
                </a:lnTo>
                <a:lnTo>
                  <a:pt x="39116" y="387078"/>
                </a:lnTo>
                <a:lnTo>
                  <a:pt x="40365" y="395212"/>
                </a:lnTo>
                <a:lnTo>
                  <a:pt x="42150" y="400635"/>
                </a:lnTo>
                <a:lnTo>
                  <a:pt x="44292" y="404250"/>
                </a:lnTo>
                <a:lnTo>
                  <a:pt x="51435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7"/>
          <p:cNvSpPr/>
          <p:nvPr/>
        </p:nvSpPr>
        <p:spPr>
          <a:xfrm>
            <a:off x="6775132" y="1749448"/>
            <a:ext cx="291466" cy="239373"/>
          </a:xfrm>
          <a:custGeom>
            <a:avLst/>
            <a:gdLst/>
            <a:ahLst/>
            <a:cxnLst/>
            <a:rect l="0" t="0" r="0" b="0"/>
            <a:pathLst>
              <a:path w="291466" h="239373">
                <a:moveTo>
                  <a:pt x="0" y="110784"/>
                </a:moveTo>
                <a:lnTo>
                  <a:pt x="9102" y="101682"/>
                </a:lnTo>
                <a:lnTo>
                  <a:pt x="12735" y="99001"/>
                </a:lnTo>
                <a:lnTo>
                  <a:pt x="19312" y="96022"/>
                </a:lnTo>
                <a:lnTo>
                  <a:pt x="27951" y="92158"/>
                </a:lnTo>
                <a:lnTo>
                  <a:pt x="40045" y="86313"/>
                </a:lnTo>
                <a:lnTo>
                  <a:pt x="58121" y="77366"/>
                </a:lnTo>
                <a:lnTo>
                  <a:pt x="69227" y="71360"/>
                </a:lnTo>
                <a:lnTo>
                  <a:pt x="94268" y="57067"/>
                </a:lnTo>
                <a:lnTo>
                  <a:pt x="107613" y="50208"/>
                </a:lnTo>
                <a:lnTo>
                  <a:pt x="121272" y="43730"/>
                </a:lnTo>
                <a:lnTo>
                  <a:pt x="148196" y="31452"/>
                </a:lnTo>
                <a:lnTo>
                  <a:pt x="172863" y="19645"/>
                </a:lnTo>
                <a:lnTo>
                  <a:pt x="183822" y="14783"/>
                </a:lnTo>
                <a:lnTo>
                  <a:pt x="193986" y="10588"/>
                </a:lnTo>
                <a:lnTo>
                  <a:pt x="203619" y="6839"/>
                </a:lnTo>
                <a:lnTo>
                  <a:pt x="210993" y="4340"/>
                </a:lnTo>
                <a:lnTo>
                  <a:pt x="216862" y="2674"/>
                </a:lnTo>
                <a:lnTo>
                  <a:pt x="225923" y="823"/>
                </a:lnTo>
                <a:lnTo>
                  <a:pt x="233126" y="0"/>
                </a:lnTo>
                <a:lnTo>
                  <a:pt x="236380" y="733"/>
                </a:lnTo>
                <a:lnTo>
                  <a:pt x="244558" y="5363"/>
                </a:lnTo>
                <a:lnTo>
                  <a:pt x="246805" y="6780"/>
                </a:lnTo>
                <a:lnTo>
                  <a:pt x="250344" y="12490"/>
                </a:lnTo>
                <a:lnTo>
                  <a:pt x="252621" y="16680"/>
                </a:lnTo>
                <a:lnTo>
                  <a:pt x="255152" y="23875"/>
                </a:lnTo>
                <a:lnTo>
                  <a:pt x="255826" y="27127"/>
                </a:lnTo>
                <a:lnTo>
                  <a:pt x="256276" y="41678"/>
                </a:lnTo>
                <a:lnTo>
                  <a:pt x="256775" y="90865"/>
                </a:lnTo>
                <a:lnTo>
                  <a:pt x="257861" y="110840"/>
                </a:lnTo>
                <a:lnTo>
                  <a:pt x="259537" y="126061"/>
                </a:lnTo>
                <a:lnTo>
                  <a:pt x="263940" y="150911"/>
                </a:lnTo>
                <a:lnTo>
                  <a:pt x="269072" y="177831"/>
                </a:lnTo>
                <a:lnTo>
                  <a:pt x="271774" y="189772"/>
                </a:lnTo>
                <a:lnTo>
                  <a:pt x="274528" y="200590"/>
                </a:lnTo>
                <a:lnTo>
                  <a:pt x="277316" y="210660"/>
                </a:lnTo>
                <a:lnTo>
                  <a:pt x="279175" y="218325"/>
                </a:lnTo>
                <a:lnTo>
                  <a:pt x="280414" y="224388"/>
                </a:lnTo>
                <a:lnTo>
                  <a:pt x="281240" y="229383"/>
                </a:lnTo>
                <a:lnTo>
                  <a:pt x="282744" y="232712"/>
                </a:lnTo>
                <a:lnTo>
                  <a:pt x="284698" y="234932"/>
                </a:lnTo>
                <a:lnTo>
                  <a:pt x="291465" y="2393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8"/>
          <p:cNvSpPr/>
          <p:nvPr/>
        </p:nvSpPr>
        <p:spPr>
          <a:xfrm>
            <a:off x="7015162" y="15944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9"/>
          <p:cNvSpPr/>
          <p:nvPr/>
        </p:nvSpPr>
        <p:spPr>
          <a:xfrm>
            <a:off x="7143750" y="1612449"/>
            <a:ext cx="368618" cy="310097"/>
          </a:xfrm>
          <a:custGeom>
            <a:avLst/>
            <a:gdLst/>
            <a:ahLst/>
            <a:cxnLst/>
            <a:rect l="0" t="0" r="0" b="0"/>
            <a:pathLst>
              <a:path w="368618" h="310097">
                <a:moveTo>
                  <a:pt x="0" y="153486"/>
                </a:moveTo>
                <a:lnTo>
                  <a:pt x="0" y="226753"/>
                </a:lnTo>
                <a:lnTo>
                  <a:pt x="952" y="238526"/>
                </a:lnTo>
                <a:lnTo>
                  <a:pt x="2540" y="248279"/>
                </a:lnTo>
                <a:lnTo>
                  <a:pt x="4550" y="256686"/>
                </a:lnTo>
                <a:lnTo>
                  <a:pt x="5891" y="263243"/>
                </a:lnTo>
                <a:lnTo>
                  <a:pt x="6784" y="268567"/>
                </a:lnTo>
                <a:lnTo>
                  <a:pt x="7380" y="273069"/>
                </a:lnTo>
                <a:lnTo>
                  <a:pt x="7778" y="278928"/>
                </a:lnTo>
                <a:lnTo>
                  <a:pt x="8042" y="285691"/>
                </a:lnTo>
                <a:lnTo>
                  <a:pt x="8219" y="293058"/>
                </a:lnTo>
                <a:lnTo>
                  <a:pt x="9290" y="298921"/>
                </a:lnTo>
                <a:lnTo>
                  <a:pt x="13018" y="307976"/>
                </a:lnTo>
                <a:lnTo>
                  <a:pt x="14394" y="309819"/>
                </a:lnTo>
                <a:lnTo>
                  <a:pt x="15311" y="310096"/>
                </a:lnTo>
                <a:lnTo>
                  <a:pt x="15923" y="309327"/>
                </a:lnTo>
                <a:lnTo>
                  <a:pt x="16602" y="305933"/>
                </a:lnTo>
                <a:lnTo>
                  <a:pt x="16782" y="303695"/>
                </a:lnTo>
                <a:lnTo>
                  <a:pt x="17037" y="250485"/>
                </a:lnTo>
                <a:lnTo>
                  <a:pt x="18026" y="230535"/>
                </a:lnTo>
                <a:lnTo>
                  <a:pt x="19637" y="212471"/>
                </a:lnTo>
                <a:lnTo>
                  <a:pt x="26455" y="159215"/>
                </a:lnTo>
                <a:lnTo>
                  <a:pt x="29067" y="140160"/>
                </a:lnTo>
                <a:lnTo>
                  <a:pt x="34508" y="106288"/>
                </a:lnTo>
                <a:lnTo>
                  <a:pt x="37293" y="90588"/>
                </a:lnTo>
                <a:lnTo>
                  <a:pt x="41054" y="79169"/>
                </a:lnTo>
                <a:lnTo>
                  <a:pt x="45467" y="70604"/>
                </a:lnTo>
                <a:lnTo>
                  <a:pt x="50313" y="63941"/>
                </a:lnTo>
                <a:lnTo>
                  <a:pt x="54497" y="58547"/>
                </a:lnTo>
                <a:lnTo>
                  <a:pt x="61686" y="50013"/>
                </a:lnTo>
                <a:lnTo>
                  <a:pt x="70595" y="43045"/>
                </a:lnTo>
                <a:lnTo>
                  <a:pt x="79953" y="37726"/>
                </a:lnTo>
                <a:lnTo>
                  <a:pt x="87287" y="35362"/>
                </a:lnTo>
                <a:lnTo>
                  <a:pt x="96771" y="34031"/>
                </a:lnTo>
                <a:lnTo>
                  <a:pt x="105614" y="33636"/>
                </a:lnTo>
                <a:lnTo>
                  <a:pt x="113931" y="36084"/>
                </a:lnTo>
                <a:lnTo>
                  <a:pt x="123026" y="40347"/>
                </a:lnTo>
                <a:lnTo>
                  <a:pt x="130243" y="45417"/>
                </a:lnTo>
                <a:lnTo>
                  <a:pt x="136626" y="53385"/>
                </a:lnTo>
                <a:lnTo>
                  <a:pt x="139661" y="58177"/>
                </a:lnTo>
                <a:lnTo>
                  <a:pt x="142637" y="63276"/>
                </a:lnTo>
                <a:lnTo>
                  <a:pt x="145574" y="68581"/>
                </a:lnTo>
                <a:lnTo>
                  <a:pt x="148484" y="74023"/>
                </a:lnTo>
                <a:lnTo>
                  <a:pt x="151376" y="80508"/>
                </a:lnTo>
                <a:lnTo>
                  <a:pt x="154258" y="87689"/>
                </a:lnTo>
                <a:lnTo>
                  <a:pt x="159999" y="103288"/>
                </a:lnTo>
                <a:lnTo>
                  <a:pt x="165726" y="119745"/>
                </a:lnTo>
                <a:lnTo>
                  <a:pt x="167633" y="127182"/>
                </a:lnTo>
                <a:lnTo>
                  <a:pt x="168905" y="134045"/>
                </a:lnTo>
                <a:lnTo>
                  <a:pt x="169753" y="140525"/>
                </a:lnTo>
                <a:lnTo>
                  <a:pt x="175776" y="173125"/>
                </a:lnTo>
                <a:lnTo>
                  <a:pt x="180049" y="195154"/>
                </a:lnTo>
                <a:lnTo>
                  <a:pt x="182897" y="211744"/>
                </a:lnTo>
                <a:lnTo>
                  <a:pt x="184797" y="224710"/>
                </a:lnTo>
                <a:lnTo>
                  <a:pt x="186063" y="235258"/>
                </a:lnTo>
                <a:lnTo>
                  <a:pt x="186907" y="243243"/>
                </a:lnTo>
                <a:lnTo>
                  <a:pt x="187469" y="249519"/>
                </a:lnTo>
                <a:lnTo>
                  <a:pt x="187844" y="254655"/>
                </a:lnTo>
                <a:lnTo>
                  <a:pt x="189047" y="259985"/>
                </a:lnTo>
                <a:lnTo>
                  <a:pt x="190801" y="265442"/>
                </a:lnTo>
                <a:lnTo>
                  <a:pt x="192923" y="270986"/>
                </a:lnTo>
                <a:lnTo>
                  <a:pt x="195290" y="273729"/>
                </a:lnTo>
                <a:lnTo>
                  <a:pt x="197821" y="274605"/>
                </a:lnTo>
                <a:lnTo>
                  <a:pt x="200461" y="274237"/>
                </a:lnTo>
                <a:lnTo>
                  <a:pt x="201268" y="273039"/>
                </a:lnTo>
                <a:lnTo>
                  <a:pt x="200854" y="271288"/>
                </a:lnTo>
                <a:lnTo>
                  <a:pt x="197853" y="264897"/>
                </a:lnTo>
                <a:lnTo>
                  <a:pt x="195719" y="259192"/>
                </a:lnTo>
                <a:lnTo>
                  <a:pt x="193345" y="252532"/>
                </a:lnTo>
                <a:lnTo>
                  <a:pt x="191761" y="245234"/>
                </a:lnTo>
                <a:lnTo>
                  <a:pt x="190706" y="237511"/>
                </a:lnTo>
                <a:lnTo>
                  <a:pt x="190002" y="229505"/>
                </a:lnTo>
                <a:lnTo>
                  <a:pt x="189533" y="221310"/>
                </a:lnTo>
                <a:lnTo>
                  <a:pt x="189012" y="204585"/>
                </a:lnTo>
                <a:lnTo>
                  <a:pt x="188718" y="156349"/>
                </a:lnTo>
                <a:lnTo>
                  <a:pt x="190582" y="139202"/>
                </a:lnTo>
                <a:lnTo>
                  <a:pt x="193730" y="123008"/>
                </a:lnTo>
                <a:lnTo>
                  <a:pt x="197732" y="107450"/>
                </a:lnTo>
                <a:lnTo>
                  <a:pt x="203259" y="91363"/>
                </a:lnTo>
                <a:lnTo>
                  <a:pt x="209801" y="74923"/>
                </a:lnTo>
                <a:lnTo>
                  <a:pt x="217020" y="58248"/>
                </a:lnTo>
                <a:lnTo>
                  <a:pt x="224690" y="45226"/>
                </a:lnTo>
                <a:lnTo>
                  <a:pt x="232660" y="34640"/>
                </a:lnTo>
                <a:lnTo>
                  <a:pt x="252452" y="13180"/>
                </a:lnTo>
                <a:lnTo>
                  <a:pt x="260791" y="5402"/>
                </a:lnTo>
                <a:lnTo>
                  <a:pt x="267672" y="1946"/>
                </a:lnTo>
                <a:lnTo>
                  <a:pt x="276445" y="410"/>
                </a:lnTo>
                <a:lnTo>
                  <a:pt x="281451" y="0"/>
                </a:lnTo>
                <a:lnTo>
                  <a:pt x="285742" y="679"/>
                </a:lnTo>
                <a:lnTo>
                  <a:pt x="293048" y="3974"/>
                </a:lnTo>
                <a:lnTo>
                  <a:pt x="302517" y="11184"/>
                </a:lnTo>
                <a:lnTo>
                  <a:pt x="308442" y="19120"/>
                </a:lnTo>
                <a:lnTo>
                  <a:pt x="311356" y="23904"/>
                </a:lnTo>
                <a:lnTo>
                  <a:pt x="314250" y="28998"/>
                </a:lnTo>
                <a:lnTo>
                  <a:pt x="320007" y="39738"/>
                </a:lnTo>
                <a:lnTo>
                  <a:pt x="322875" y="48126"/>
                </a:lnTo>
                <a:lnTo>
                  <a:pt x="325740" y="58481"/>
                </a:lnTo>
                <a:lnTo>
                  <a:pt x="328602" y="70147"/>
                </a:lnTo>
                <a:lnTo>
                  <a:pt x="331463" y="79829"/>
                </a:lnTo>
                <a:lnTo>
                  <a:pt x="334323" y="88189"/>
                </a:lnTo>
                <a:lnTo>
                  <a:pt x="337182" y="95667"/>
                </a:lnTo>
                <a:lnTo>
                  <a:pt x="339087" y="108272"/>
                </a:lnTo>
                <a:lnTo>
                  <a:pt x="340359" y="124296"/>
                </a:lnTo>
                <a:lnTo>
                  <a:pt x="341205" y="142598"/>
                </a:lnTo>
                <a:lnTo>
                  <a:pt x="342723" y="161467"/>
                </a:lnTo>
                <a:lnTo>
                  <a:pt x="346948" y="200213"/>
                </a:lnTo>
                <a:lnTo>
                  <a:pt x="349409" y="217022"/>
                </a:lnTo>
                <a:lnTo>
                  <a:pt x="352001" y="232038"/>
                </a:lnTo>
                <a:lnTo>
                  <a:pt x="354683" y="245859"/>
                </a:lnTo>
                <a:lnTo>
                  <a:pt x="356470" y="256978"/>
                </a:lnTo>
                <a:lnTo>
                  <a:pt x="357661" y="266296"/>
                </a:lnTo>
                <a:lnTo>
                  <a:pt x="368617" y="2906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0"/>
          <p:cNvSpPr/>
          <p:nvPr/>
        </p:nvSpPr>
        <p:spPr>
          <a:xfrm>
            <a:off x="7572375" y="1568993"/>
            <a:ext cx="291466" cy="273580"/>
          </a:xfrm>
          <a:custGeom>
            <a:avLst/>
            <a:gdLst/>
            <a:ahLst/>
            <a:cxnLst/>
            <a:rect l="0" t="0" r="0" b="0"/>
            <a:pathLst>
              <a:path w="291466" h="273580">
                <a:moveTo>
                  <a:pt x="0" y="171224"/>
                </a:moveTo>
                <a:lnTo>
                  <a:pt x="9101" y="162122"/>
                </a:lnTo>
                <a:lnTo>
                  <a:pt x="13687" y="158489"/>
                </a:lnTo>
                <a:lnTo>
                  <a:pt x="18650" y="155114"/>
                </a:lnTo>
                <a:lnTo>
                  <a:pt x="23862" y="151912"/>
                </a:lnTo>
                <a:lnTo>
                  <a:pt x="32195" y="145813"/>
                </a:lnTo>
                <a:lnTo>
                  <a:pt x="35752" y="142853"/>
                </a:lnTo>
                <a:lnTo>
                  <a:pt x="40979" y="139928"/>
                </a:lnTo>
                <a:lnTo>
                  <a:pt x="47322" y="137025"/>
                </a:lnTo>
                <a:lnTo>
                  <a:pt x="54408" y="134137"/>
                </a:lnTo>
                <a:lnTo>
                  <a:pt x="61037" y="131260"/>
                </a:lnTo>
                <a:lnTo>
                  <a:pt x="73482" y="125522"/>
                </a:lnTo>
                <a:lnTo>
                  <a:pt x="82325" y="118849"/>
                </a:lnTo>
                <a:lnTo>
                  <a:pt x="92984" y="109637"/>
                </a:lnTo>
                <a:lnTo>
                  <a:pt x="104851" y="98734"/>
                </a:lnTo>
                <a:lnTo>
                  <a:pt x="114668" y="88607"/>
                </a:lnTo>
                <a:lnTo>
                  <a:pt x="123118" y="78999"/>
                </a:lnTo>
                <a:lnTo>
                  <a:pt x="130656" y="69736"/>
                </a:lnTo>
                <a:lnTo>
                  <a:pt x="136634" y="62607"/>
                </a:lnTo>
                <a:lnTo>
                  <a:pt x="141571" y="56903"/>
                </a:lnTo>
                <a:lnTo>
                  <a:pt x="145815" y="52148"/>
                </a:lnTo>
                <a:lnTo>
                  <a:pt x="149598" y="47072"/>
                </a:lnTo>
                <a:lnTo>
                  <a:pt x="153072" y="41784"/>
                </a:lnTo>
                <a:lnTo>
                  <a:pt x="156340" y="36353"/>
                </a:lnTo>
                <a:lnTo>
                  <a:pt x="158519" y="31780"/>
                </a:lnTo>
                <a:lnTo>
                  <a:pt x="160941" y="24159"/>
                </a:lnTo>
                <a:lnTo>
                  <a:pt x="162304" y="19064"/>
                </a:lnTo>
                <a:lnTo>
                  <a:pt x="160082" y="12793"/>
                </a:lnTo>
                <a:lnTo>
                  <a:pt x="158156" y="8453"/>
                </a:lnTo>
                <a:lnTo>
                  <a:pt x="155919" y="5560"/>
                </a:lnTo>
                <a:lnTo>
                  <a:pt x="153476" y="3631"/>
                </a:lnTo>
                <a:lnTo>
                  <a:pt x="150895" y="2346"/>
                </a:lnTo>
                <a:lnTo>
                  <a:pt x="145487" y="917"/>
                </a:lnTo>
                <a:lnTo>
                  <a:pt x="137086" y="113"/>
                </a:lnTo>
                <a:lnTo>
                  <a:pt x="134253" y="0"/>
                </a:lnTo>
                <a:lnTo>
                  <a:pt x="132365" y="877"/>
                </a:lnTo>
                <a:lnTo>
                  <a:pt x="131105" y="2414"/>
                </a:lnTo>
                <a:lnTo>
                  <a:pt x="128754" y="7615"/>
                </a:lnTo>
                <a:lnTo>
                  <a:pt x="124534" y="16276"/>
                </a:lnTo>
                <a:lnTo>
                  <a:pt x="121122" y="21253"/>
                </a:lnTo>
                <a:lnTo>
                  <a:pt x="116944" y="26476"/>
                </a:lnTo>
                <a:lnTo>
                  <a:pt x="112252" y="31863"/>
                </a:lnTo>
                <a:lnTo>
                  <a:pt x="107219" y="39264"/>
                </a:lnTo>
                <a:lnTo>
                  <a:pt x="101960" y="48008"/>
                </a:lnTo>
                <a:lnTo>
                  <a:pt x="91988" y="65979"/>
                </a:lnTo>
                <a:lnTo>
                  <a:pt x="84381" y="80316"/>
                </a:lnTo>
                <a:lnTo>
                  <a:pt x="81019" y="87759"/>
                </a:lnTo>
                <a:lnTo>
                  <a:pt x="77825" y="95578"/>
                </a:lnTo>
                <a:lnTo>
                  <a:pt x="61304" y="137761"/>
                </a:lnTo>
                <a:lnTo>
                  <a:pt x="58015" y="147963"/>
                </a:lnTo>
                <a:lnTo>
                  <a:pt x="55821" y="156669"/>
                </a:lnTo>
                <a:lnTo>
                  <a:pt x="54359" y="164378"/>
                </a:lnTo>
                <a:lnTo>
                  <a:pt x="53384" y="174280"/>
                </a:lnTo>
                <a:lnTo>
                  <a:pt x="52734" y="185644"/>
                </a:lnTo>
                <a:lnTo>
                  <a:pt x="51692" y="219898"/>
                </a:lnTo>
                <a:lnTo>
                  <a:pt x="52558" y="225581"/>
                </a:lnTo>
                <a:lnTo>
                  <a:pt x="54089" y="231275"/>
                </a:lnTo>
                <a:lnTo>
                  <a:pt x="56061" y="236975"/>
                </a:lnTo>
                <a:lnTo>
                  <a:pt x="58329" y="241728"/>
                </a:lnTo>
                <a:lnTo>
                  <a:pt x="63389" y="249549"/>
                </a:lnTo>
                <a:lnTo>
                  <a:pt x="68812" y="256200"/>
                </a:lnTo>
                <a:lnTo>
                  <a:pt x="71592" y="259307"/>
                </a:lnTo>
                <a:lnTo>
                  <a:pt x="79761" y="265300"/>
                </a:lnTo>
                <a:lnTo>
                  <a:pt x="84607" y="268231"/>
                </a:lnTo>
                <a:lnTo>
                  <a:pt x="89742" y="270185"/>
                </a:lnTo>
                <a:lnTo>
                  <a:pt x="95070" y="271488"/>
                </a:lnTo>
                <a:lnTo>
                  <a:pt x="100527" y="272357"/>
                </a:lnTo>
                <a:lnTo>
                  <a:pt x="106071" y="272936"/>
                </a:lnTo>
                <a:lnTo>
                  <a:pt x="111671" y="273322"/>
                </a:lnTo>
                <a:lnTo>
                  <a:pt x="117309" y="273579"/>
                </a:lnTo>
                <a:lnTo>
                  <a:pt x="122974" y="272798"/>
                </a:lnTo>
                <a:lnTo>
                  <a:pt x="128655" y="271325"/>
                </a:lnTo>
                <a:lnTo>
                  <a:pt x="134347" y="269391"/>
                </a:lnTo>
                <a:lnTo>
                  <a:pt x="141952" y="267148"/>
                </a:lnTo>
                <a:lnTo>
                  <a:pt x="160563" y="262117"/>
                </a:lnTo>
                <a:lnTo>
                  <a:pt x="169906" y="260394"/>
                </a:lnTo>
                <a:lnTo>
                  <a:pt x="178993" y="259246"/>
                </a:lnTo>
                <a:lnTo>
                  <a:pt x="187909" y="258480"/>
                </a:lnTo>
                <a:lnTo>
                  <a:pt x="195757" y="256065"/>
                </a:lnTo>
                <a:lnTo>
                  <a:pt x="202895" y="252550"/>
                </a:lnTo>
                <a:lnTo>
                  <a:pt x="209558" y="248301"/>
                </a:lnTo>
                <a:lnTo>
                  <a:pt x="216858" y="244516"/>
                </a:lnTo>
                <a:lnTo>
                  <a:pt x="224582" y="241041"/>
                </a:lnTo>
                <a:lnTo>
                  <a:pt x="232588" y="237771"/>
                </a:lnTo>
                <a:lnTo>
                  <a:pt x="239831" y="234639"/>
                </a:lnTo>
                <a:lnTo>
                  <a:pt x="246565" y="231598"/>
                </a:lnTo>
                <a:lnTo>
                  <a:pt x="291465" y="2055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1"/>
          <p:cNvSpPr/>
          <p:nvPr/>
        </p:nvSpPr>
        <p:spPr>
          <a:xfrm>
            <a:off x="7875571" y="1540592"/>
            <a:ext cx="218603" cy="259634"/>
          </a:xfrm>
          <a:custGeom>
            <a:avLst/>
            <a:gdLst/>
            <a:ahLst/>
            <a:cxnLst/>
            <a:rect l="0" t="0" r="0" b="0"/>
            <a:pathLst>
              <a:path w="218603" h="259634">
                <a:moveTo>
                  <a:pt x="125429" y="11030"/>
                </a:moveTo>
                <a:lnTo>
                  <a:pt x="120878" y="1928"/>
                </a:lnTo>
                <a:lnTo>
                  <a:pt x="118585" y="200"/>
                </a:lnTo>
                <a:lnTo>
                  <a:pt x="116103" y="0"/>
                </a:lnTo>
                <a:lnTo>
                  <a:pt x="109854" y="2318"/>
                </a:lnTo>
                <a:lnTo>
                  <a:pt x="105521" y="4269"/>
                </a:lnTo>
                <a:lnTo>
                  <a:pt x="100727" y="6523"/>
                </a:lnTo>
                <a:lnTo>
                  <a:pt x="96578" y="9930"/>
                </a:lnTo>
                <a:lnTo>
                  <a:pt x="92860" y="14107"/>
                </a:lnTo>
                <a:lnTo>
                  <a:pt x="89428" y="18796"/>
                </a:lnTo>
                <a:lnTo>
                  <a:pt x="85236" y="22875"/>
                </a:lnTo>
                <a:lnTo>
                  <a:pt x="80536" y="26547"/>
                </a:lnTo>
                <a:lnTo>
                  <a:pt x="54755" y="43834"/>
                </a:lnTo>
                <a:lnTo>
                  <a:pt x="48784" y="49092"/>
                </a:lnTo>
                <a:lnTo>
                  <a:pt x="43853" y="54502"/>
                </a:lnTo>
                <a:lnTo>
                  <a:pt x="39613" y="60014"/>
                </a:lnTo>
                <a:lnTo>
                  <a:pt x="34881" y="65593"/>
                </a:lnTo>
                <a:lnTo>
                  <a:pt x="29821" y="71218"/>
                </a:lnTo>
                <a:lnTo>
                  <a:pt x="19119" y="82548"/>
                </a:lnTo>
                <a:lnTo>
                  <a:pt x="8013" y="93933"/>
                </a:lnTo>
                <a:lnTo>
                  <a:pt x="4289" y="99636"/>
                </a:lnTo>
                <a:lnTo>
                  <a:pt x="1807" y="105343"/>
                </a:lnTo>
                <a:lnTo>
                  <a:pt x="151" y="111053"/>
                </a:lnTo>
                <a:lnTo>
                  <a:pt x="0" y="114860"/>
                </a:lnTo>
                <a:lnTo>
                  <a:pt x="852" y="117397"/>
                </a:lnTo>
                <a:lnTo>
                  <a:pt x="2372" y="119089"/>
                </a:lnTo>
                <a:lnTo>
                  <a:pt x="9142" y="123509"/>
                </a:lnTo>
                <a:lnTo>
                  <a:pt x="13614" y="126021"/>
                </a:lnTo>
                <a:lnTo>
                  <a:pt x="18500" y="127696"/>
                </a:lnTo>
                <a:lnTo>
                  <a:pt x="23663" y="128812"/>
                </a:lnTo>
                <a:lnTo>
                  <a:pt x="29010" y="129556"/>
                </a:lnTo>
                <a:lnTo>
                  <a:pt x="77493" y="135155"/>
                </a:lnTo>
                <a:lnTo>
                  <a:pt x="93471" y="137595"/>
                </a:lnTo>
                <a:lnTo>
                  <a:pt x="106982" y="140174"/>
                </a:lnTo>
                <a:lnTo>
                  <a:pt x="118845" y="142846"/>
                </a:lnTo>
                <a:lnTo>
                  <a:pt x="131518" y="146532"/>
                </a:lnTo>
                <a:lnTo>
                  <a:pt x="144728" y="150895"/>
                </a:lnTo>
                <a:lnTo>
                  <a:pt x="158298" y="155708"/>
                </a:lnTo>
                <a:lnTo>
                  <a:pt x="169248" y="159870"/>
                </a:lnTo>
                <a:lnTo>
                  <a:pt x="178454" y="163597"/>
                </a:lnTo>
                <a:lnTo>
                  <a:pt x="186496" y="167034"/>
                </a:lnTo>
                <a:lnTo>
                  <a:pt x="200512" y="173392"/>
                </a:lnTo>
                <a:lnTo>
                  <a:pt x="206917" y="176422"/>
                </a:lnTo>
                <a:lnTo>
                  <a:pt x="211187" y="179394"/>
                </a:lnTo>
                <a:lnTo>
                  <a:pt x="214033" y="182327"/>
                </a:lnTo>
                <a:lnTo>
                  <a:pt x="215931" y="185236"/>
                </a:lnTo>
                <a:lnTo>
                  <a:pt x="217196" y="190032"/>
                </a:lnTo>
                <a:lnTo>
                  <a:pt x="218039" y="196087"/>
                </a:lnTo>
                <a:lnTo>
                  <a:pt x="218602" y="202982"/>
                </a:lnTo>
                <a:lnTo>
                  <a:pt x="218024" y="207578"/>
                </a:lnTo>
                <a:lnTo>
                  <a:pt x="216686" y="210642"/>
                </a:lnTo>
                <a:lnTo>
                  <a:pt x="211707" y="215951"/>
                </a:lnTo>
                <a:lnTo>
                  <a:pt x="203145" y="224661"/>
                </a:lnTo>
                <a:lnTo>
                  <a:pt x="198195" y="227746"/>
                </a:lnTo>
                <a:lnTo>
                  <a:pt x="192989" y="229802"/>
                </a:lnTo>
                <a:lnTo>
                  <a:pt x="187614" y="231173"/>
                </a:lnTo>
                <a:lnTo>
                  <a:pt x="166401" y="237776"/>
                </a:lnTo>
                <a:lnTo>
                  <a:pt x="152744" y="242204"/>
                </a:lnTo>
                <a:lnTo>
                  <a:pt x="140781" y="245156"/>
                </a:lnTo>
                <a:lnTo>
                  <a:pt x="129949" y="247124"/>
                </a:lnTo>
                <a:lnTo>
                  <a:pt x="60548" y="256433"/>
                </a:lnTo>
                <a:lnTo>
                  <a:pt x="49790" y="257500"/>
                </a:lnTo>
                <a:lnTo>
                  <a:pt x="13986" y="2596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2"/>
          <p:cNvSpPr/>
          <p:nvPr/>
        </p:nvSpPr>
        <p:spPr>
          <a:xfrm>
            <a:off x="6055042" y="3163252"/>
            <a:ext cx="1217296" cy="239999"/>
          </a:xfrm>
          <a:custGeom>
            <a:avLst/>
            <a:gdLst/>
            <a:ahLst/>
            <a:cxnLst/>
            <a:rect l="0" t="0" r="0" b="0"/>
            <a:pathLst>
              <a:path w="1217296" h="239999">
                <a:moveTo>
                  <a:pt x="0" y="0"/>
                </a:moveTo>
                <a:lnTo>
                  <a:pt x="14762" y="7381"/>
                </a:lnTo>
                <a:lnTo>
                  <a:pt x="18626" y="8043"/>
                </a:lnTo>
                <a:lnTo>
                  <a:pt x="20990" y="8220"/>
                </a:lnTo>
                <a:lnTo>
                  <a:pt x="23518" y="9290"/>
                </a:lnTo>
                <a:lnTo>
                  <a:pt x="31628" y="14394"/>
                </a:lnTo>
                <a:lnTo>
                  <a:pt x="40063" y="17283"/>
                </a:lnTo>
                <a:lnTo>
                  <a:pt x="45746" y="21334"/>
                </a:lnTo>
                <a:lnTo>
                  <a:pt x="47642" y="23747"/>
                </a:lnTo>
                <a:lnTo>
                  <a:pt x="48907" y="26309"/>
                </a:lnTo>
                <a:lnTo>
                  <a:pt x="49749" y="28969"/>
                </a:lnTo>
                <a:lnTo>
                  <a:pt x="51264" y="30743"/>
                </a:lnTo>
                <a:lnTo>
                  <a:pt x="53226" y="31925"/>
                </a:lnTo>
                <a:lnTo>
                  <a:pt x="55486" y="32714"/>
                </a:lnTo>
                <a:lnTo>
                  <a:pt x="56993" y="34192"/>
                </a:lnTo>
                <a:lnTo>
                  <a:pt x="57998" y="36130"/>
                </a:lnTo>
                <a:lnTo>
                  <a:pt x="58668" y="38374"/>
                </a:lnTo>
                <a:lnTo>
                  <a:pt x="60067" y="39870"/>
                </a:lnTo>
                <a:lnTo>
                  <a:pt x="61952" y="40867"/>
                </a:lnTo>
                <a:lnTo>
                  <a:pt x="64162" y="41533"/>
                </a:lnTo>
                <a:lnTo>
                  <a:pt x="69156" y="44812"/>
                </a:lnTo>
                <a:lnTo>
                  <a:pt x="77323" y="52013"/>
                </a:lnTo>
                <a:lnTo>
                  <a:pt x="85776" y="60179"/>
                </a:lnTo>
                <a:lnTo>
                  <a:pt x="93368" y="66751"/>
                </a:lnTo>
                <a:lnTo>
                  <a:pt x="99393" y="71171"/>
                </a:lnTo>
                <a:lnTo>
                  <a:pt x="106267" y="76022"/>
                </a:lnTo>
                <a:lnTo>
                  <a:pt x="111802" y="80209"/>
                </a:lnTo>
                <a:lnTo>
                  <a:pt x="120492" y="87401"/>
                </a:lnTo>
                <a:lnTo>
                  <a:pt x="127530" y="93772"/>
                </a:lnTo>
                <a:lnTo>
                  <a:pt x="133832" y="99779"/>
                </a:lnTo>
                <a:lnTo>
                  <a:pt x="148528" y="114269"/>
                </a:lnTo>
                <a:lnTo>
                  <a:pt x="151406" y="116185"/>
                </a:lnTo>
                <a:lnTo>
                  <a:pt x="160008" y="119833"/>
                </a:lnTo>
                <a:lnTo>
                  <a:pt x="168589" y="125570"/>
                </a:lnTo>
                <a:lnTo>
                  <a:pt x="174306" y="127247"/>
                </a:lnTo>
                <a:lnTo>
                  <a:pt x="176211" y="128646"/>
                </a:lnTo>
                <a:lnTo>
                  <a:pt x="177482" y="130532"/>
                </a:lnTo>
                <a:lnTo>
                  <a:pt x="178329" y="132741"/>
                </a:lnTo>
                <a:lnTo>
                  <a:pt x="179846" y="134214"/>
                </a:lnTo>
                <a:lnTo>
                  <a:pt x="181810" y="135196"/>
                </a:lnTo>
                <a:lnTo>
                  <a:pt x="184072" y="135851"/>
                </a:lnTo>
                <a:lnTo>
                  <a:pt x="185580" y="137239"/>
                </a:lnTo>
                <a:lnTo>
                  <a:pt x="186585" y="139118"/>
                </a:lnTo>
                <a:lnTo>
                  <a:pt x="187254" y="141323"/>
                </a:lnTo>
                <a:lnTo>
                  <a:pt x="188654" y="142793"/>
                </a:lnTo>
                <a:lnTo>
                  <a:pt x="190539" y="143773"/>
                </a:lnTo>
                <a:lnTo>
                  <a:pt x="192749" y="144426"/>
                </a:lnTo>
                <a:lnTo>
                  <a:pt x="197744" y="147692"/>
                </a:lnTo>
                <a:lnTo>
                  <a:pt x="204160" y="152999"/>
                </a:lnTo>
                <a:lnTo>
                  <a:pt x="210118" y="158804"/>
                </a:lnTo>
                <a:lnTo>
                  <a:pt x="234015" y="182605"/>
                </a:lnTo>
                <a:lnTo>
                  <a:pt x="239830" y="187459"/>
                </a:lnTo>
                <a:lnTo>
                  <a:pt x="248831" y="192853"/>
                </a:lnTo>
                <a:lnTo>
                  <a:pt x="256007" y="197790"/>
                </a:lnTo>
                <a:lnTo>
                  <a:pt x="259254" y="200440"/>
                </a:lnTo>
                <a:lnTo>
                  <a:pt x="265402" y="203385"/>
                </a:lnTo>
                <a:lnTo>
                  <a:pt x="268375" y="204169"/>
                </a:lnTo>
                <a:lnTo>
                  <a:pt x="270356" y="205646"/>
                </a:lnTo>
                <a:lnTo>
                  <a:pt x="271678" y="207582"/>
                </a:lnTo>
                <a:lnTo>
                  <a:pt x="272558" y="209826"/>
                </a:lnTo>
                <a:lnTo>
                  <a:pt x="274098" y="211321"/>
                </a:lnTo>
                <a:lnTo>
                  <a:pt x="276077" y="212318"/>
                </a:lnTo>
                <a:lnTo>
                  <a:pt x="278349" y="212983"/>
                </a:lnTo>
                <a:lnTo>
                  <a:pt x="283413" y="216262"/>
                </a:lnTo>
                <a:lnTo>
                  <a:pt x="286097" y="218470"/>
                </a:lnTo>
                <a:lnTo>
                  <a:pt x="287887" y="220894"/>
                </a:lnTo>
                <a:lnTo>
                  <a:pt x="289875" y="226128"/>
                </a:lnTo>
                <a:lnTo>
                  <a:pt x="291357" y="227904"/>
                </a:lnTo>
                <a:lnTo>
                  <a:pt x="293298" y="229088"/>
                </a:lnTo>
                <a:lnTo>
                  <a:pt x="298706" y="230990"/>
                </a:lnTo>
                <a:lnTo>
                  <a:pt x="306647" y="238181"/>
                </a:lnTo>
                <a:lnTo>
                  <a:pt x="308222" y="239665"/>
                </a:lnTo>
                <a:lnTo>
                  <a:pt x="338711" y="239998"/>
                </a:lnTo>
                <a:lnTo>
                  <a:pt x="371927" y="235470"/>
                </a:lnTo>
                <a:lnTo>
                  <a:pt x="408598" y="231693"/>
                </a:lnTo>
                <a:lnTo>
                  <a:pt x="436805" y="231504"/>
                </a:lnTo>
                <a:lnTo>
                  <a:pt x="471372" y="228932"/>
                </a:lnTo>
                <a:lnTo>
                  <a:pt x="505743" y="224677"/>
                </a:lnTo>
                <a:lnTo>
                  <a:pt x="537517" y="220876"/>
                </a:lnTo>
                <a:lnTo>
                  <a:pt x="568907" y="215177"/>
                </a:lnTo>
                <a:lnTo>
                  <a:pt x="599098" y="209876"/>
                </a:lnTo>
                <a:lnTo>
                  <a:pt x="630186" y="206557"/>
                </a:lnTo>
                <a:lnTo>
                  <a:pt x="665935" y="205030"/>
                </a:lnTo>
                <a:lnTo>
                  <a:pt x="703833" y="199921"/>
                </a:lnTo>
                <a:lnTo>
                  <a:pt x="737011" y="197530"/>
                </a:lnTo>
                <a:lnTo>
                  <a:pt x="770084" y="197215"/>
                </a:lnTo>
                <a:lnTo>
                  <a:pt x="835921" y="197170"/>
                </a:lnTo>
                <a:lnTo>
                  <a:pt x="869995" y="194629"/>
                </a:lnTo>
                <a:lnTo>
                  <a:pt x="905794" y="190383"/>
                </a:lnTo>
                <a:lnTo>
                  <a:pt x="938785" y="188830"/>
                </a:lnTo>
                <a:lnTo>
                  <a:pt x="1040833" y="188598"/>
                </a:lnTo>
                <a:lnTo>
                  <a:pt x="1074866" y="181810"/>
                </a:lnTo>
                <a:lnTo>
                  <a:pt x="1111403" y="174367"/>
                </a:lnTo>
                <a:lnTo>
                  <a:pt x="1148301" y="171706"/>
                </a:lnTo>
                <a:lnTo>
                  <a:pt x="1184725" y="171473"/>
                </a:lnTo>
                <a:lnTo>
                  <a:pt x="1217295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3"/>
          <p:cNvSpPr/>
          <p:nvPr/>
        </p:nvSpPr>
        <p:spPr>
          <a:xfrm>
            <a:off x="6571084" y="3154680"/>
            <a:ext cx="55518" cy="42706"/>
          </a:xfrm>
          <a:custGeom>
            <a:avLst/>
            <a:gdLst/>
            <a:ahLst/>
            <a:cxnLst/>
            <a:rect l="0" t="0" r="0" b="0"/>
            <a:pathLst>
              <a:path w="55518" h="42706">
                <a:moveTo>
                  <a:pt x="15453" y="34290"/>
                </a:moveTo>
                <a:lnTo>
                  <a:pt x="36442" y="13300"/>
                </a:lnTo>
                <a:lnTo>
                  <a:pt x="39924" y="11724"/>
                </a:lnTo>
                <a:lnTo>
                  <a:pt x="44149" y="10673"/>
                </a:lnTo>
                <a:lnTo>
                  <a:pt x="48871" y="9973"/>
                </a:lnTo>
                <a:lnTo>
                  <a:pt x="52020" y="10458"/>
                </a:lnTo>
                <a:lnTo>
                  <a:pt x="54118" y="11735"/>
                </a:lnTo>
                <a:lnTo>
                  <a:pt x="55517" y="13538"/>
                </a:lnTo>
                <a:lnTo>
                  <a:pt x="55497" y="15693"/>
                </a:lnTo>
                <a:lnTo>
                  <a:pt x="54532" y="18082"/>
                </a:lnTo>
                <a:lnTo>
                  <a:pt x="52936" y="20627"/>
                </a:lnTo>
                <a:lnTo>
                  <a:pt x="50919" y="23276"/>
                </a:lnTo>
                <a:lnTo>
                  <a:pt x="48622" y="25995"/>
                </a:lnTo>
                <a:lnTo>
                  <a:pt x="46139" y="28760"/>
                </a:lnTo>
                <a:lnTo>
                  <a:pt x="43530" y="30603"/>
                </a:lnTo>
                <a:lnTo>
                  <a:pt x="40838" y="31832"/>
                </a:lnTo>
                <a:lnTo>
                  <a:pt x="38092" y="32651"/>
                </a:lnTo>
                <a:lnTo>
                  <a:pt x="34356" y="33197"/>
                </a:lnTo>
                <a:lnTo>
                  <a:pt x="29960" y="33562"/>
                </a:lnTo>
                <a:lnTo>
                  <a:pt x="25125" y="33804"/>
                </a:lnTo>
                <a:lnTo>
                  <a:pt x="21900" y="33013"/>
                </a:lnTo>
                <a:lnTo>
                  <a:pt x="19751" y="31534"/>
                </a:lnTo>
                <a:lnTo>
                  <a:pt x="16303" y="26866"/>
                </a:lnTo>
                <a:lnTo>
                  <a:pt x="15066" y="25531"/>
                </a:lnTo>
                <a:lnTo>
                  <a:pt x="11154" y="21507"/>
                </a:lnTo>
                <a:lnTo>
                  <a:pt x="10682" y="19100"/>
                </a:lnTo>
                <a:lnTo>
                  <a:pt x="11320" y="16543"/>
                </a:lnTo>
                <a:lnTo>
                  <a:pt x="14637" y="10147"/>
                </a:lnTo>
                <a:lnTo>
                  <a:pt x="15862" y="8669"/>
                </a:lnTo>
                <a:lnTo>
                  <a:pt x="17630" y="6732"/>
                </a:lnTo>
                <a:lnTo>
                  <a:pt x="22763" y="1329"/>
                </a:lnTo>
                <a:lnTo>
                  <a:pt x="25089" y="886"/>
                </a:lnTo>
                <a:lnTo>
                  <a:pt x="28544" y="590"/>
                </a:lnTo>
                <a:lnTo>
                  <a:pt x="36511" y="262"/>
                </a:lnTo>
                <a:lnTo>
                  <a:pt x="43227" y="116"/>
                </a:lnTo>
                <a:lnTo>
                  <a:pt x="45399" y="1030"/>
                </a:lnTo>
                <a:lnTo>
                  <a:pt x="46847" y="2592"/>
                </a:lnTo>
                <a:lnTo>
                  <a:pt x="47813" y="4585"/>
                </a:lnTo>
                <a:lnTo>
                  <a:pt x="48456" y="7819"/>
                </a:lnTo>
                <a:lnTo>
                  <a:pt x="48885" y="11880"/>
                </a:lnTo>
                <a:lnTo>
                  <a:pt x="49171" y="16492"/>
                </a:lnTo>
                <a:lnTo>
                  <a:pt x="48409" y="20520"/>
                </a:lnTo>
                <a:lnTo>
                  <a:pt x="46949" y="24157"/>
                </a:lnTo>
                <a:lnTo>
                  <a:pt x="45023" y="27535"/>
                </a:lnTo>
                <a:lnTo>
                  <a:pt x="42786" y="30739"/>
                </a:lnTo>
                <a:lnTo>
                  <a:pt x="40343" y="33827"/>
                </a:lnTo>
                <a:lnTo>
                  <a:pt x="37761" y="36839"/>
                </a:lnTo>
                <a:lnTo>
                  <a:pt x="35087" y="38847"/>
                </a:lnTo>
                <a:lnTo>
                  <a:pt x="32353" y="40185"/>
                </a:lnTo>
                <a:lnTo>
                  <a:pt x="29577" y="41078"/>
                </a:lnTo>
                <a:lnTo>
                  <a:pt x="26774" y="41672"/>
                </a:lnTo>
                <a:lnTo>
                  <a:pt x="23952" y="42069"/>
                </a:lnTo>
                <a:lnTo>
                  <a:pt x="21119" y="42333"/>
                </a:lnTo>
                <a:lnTo>
                  <a:pt x="18278" y="42510"/>
                </a:lnTo>
                <a:lnTo>
                  <a:pt x="12582" y="42705"/>
                </a:lnTo>
                <a:lnTo>
                  <a:pt x="9729" y="41805"/>
                </a:lnTo>
                <a:lnTo>
                  <a:pt x="6874" y="40252"/>
                </a:lnTo>
                <a:lnTo>
                  <a:pt x="4019" y="38265"/>
                </a:lnTo>
                <a:lnTo>
                  <a:pt x="2115" y="35987"/>
                </a:lnTo>
                <a:lnTo>
                  <a:pt x="846" y="33517"/>
                </a:lnTo>
                <a:lnTo>
                  <a:pt x="0" y="30917"/>
                </a:lnTo>
                <a:lnTo>
                  <a:pt x="388" y="28231"/>
                </a:lnTo>
                <a:lnTo>
                  <a:pt x="1600" y="25488"/>
                </a:lnTo>
                <a:lnTo>
                  <a:pt x="3360" y="22707"/>
                </a:lnTo>
                <a:lnTo>
                  <a:pt x="5486" y="19900"/>
                </a:lnTo>
                <a:lnTo>
                  <a:pt x="7856" y="17077"/>
                </a:lnTo>
                <a:lnTo>
                  <a:pt x="10388" y="14242"/>
                </a:lnTo>
                <a:lnTo>
                  <a:pt x="15742" y="8552"/>
                </a:lnTo>
                <a:lnTo>
                  <a:pt x="22389" y="1689"/>
                </a:lnTo>
                <a:lnTo>
                  <a:pt x="24840" y="1126"/>
                </a:lnTo>
                <a:lnTo>
                  <a:pt x="28379" y="750"/>
                </a:lnTo>
                <a:lnTo>
                  <a:pt x="4117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4"/>
          <p:cNvSpPr/>
          <p:nvPr/>
        </p:nvSpPr>
        <p:spPr>
          <a:xfrm>
            <a:off x="5824322" y="3120948"/>
            <a:ext cx="170713" cy="119192"/>
          </a:xfrm>
          <a:custGeom>
            <a:avLst/>
            <a:gdLst/>
            <a:ahLst/>
            <a:cxnLst/>
            <a:rect l="0" t="0" r="0" b="0"/>
            <a:pathLst>
              <a:path w="170713" h="119192">
                <a:moveTo>
                  <a:pt x="16407" y="16587"/>
                </a:moveTo>
                <a:lnTo>
                  <a:pt x="20958" y="25688"/>
                </a:lnTo>
                <a:lnTo>
                  <a:pt x="22299" y="30274"/>
                </a:lnTo>
                <a:lnTo>
                  <a:pt x="23193" y="35237"/>
                </a:lnTo>
                <a:lnTo>
                  <a:pt x="23789" y="40450"/>
                </a:lnTo>
                <a:lnTo>
                  <a:pt x="24186" y="51545"/>
                </a:lnTo>
                <a:lnTo>
                  <a:pt x="24876" y="113559"/>
                </a:lnTo>
                <a:lnTo>
                  <a:pt x="23958" y="117430"/>
                </a:lnTo>
                <a:lnTo>
                  <a:pt x="22394" y="119058"/>
                </a:lnTo>
                <a:lnTo>
                  <a:pt x="20398" y="119191"/>
                </a:lnTo>
                <a:lnTo>
                  <a:pt x="19068" y="118327"/>
                </a:lnTo>
                <a:lnTo>
                  <a:pt x="18181" y="116799"/>
                </a:lnTo>
                <a:lnTo>
                  <a:pt x="17590" y="114827"/>
                </a:lnTo>
                <a:lnTo>
                  <a:pt x="15291" y="110655"/>
                </a:lnTo>
                <a:lnTo>
                  <a:pt x="11853" y="105017"/>
                </a:lnTo>
                <a:lnTo>
                  <a:pt x="7656" y="98400"/>
                </a:lnTo>
                <a:lnTo>
                  <a:pt x="4859" y="91131"/>
                </a:lnTo>
                <a:lnTo>
                  <a:pt x="2993" y="83428"/>
                </a:lnTo>
                <a:lnTo>
                  <a:pt x="1749" y="75435"/>
                </a:lnTo>
                <a:lnTo>
                  <a:pt x="921" y="67249"/>
                </a:lnTo>
                <a:lnTo>
                  <a:pt x="368" y="58934"/>
                </a:lnTo>
                <a:lnTo>
                  <a:pt x="0" y="50533"/>
                </a:lnTo>
                <a:lnTo>
                  <a:pt x="1659" y="43028"/>
                </a:lnTo>
                <a:lnTo>
                  <a:pt x="4670" y="36119"/>
                </a:lnTo>
                <a:lnTo>
                  <a:pt x="8583" y="29608"/>
                </a:lnTo>
                <a:lnTo>
                  <a:pt x="11191" y="24315"/>
                </a:lnTo>
                <a:lnTo>
                  <a:pt x="12930" y="19834"/>
                </a:lnTo>
                <a:lnTo>
                  <a:pt x="14089" y="15894"/>
                </a:lnTo>
                <a:lnTo>
                  <a:pt x="15814" y="12315"/>
                </a:lnTo>
                <a:lnTo>
                  <a:pt x="17917" y="8976"/>
                </a:lnTo>
                <a:lnTo>
                  <a:pt x="20272" y="5798"/>
                </a:lnTo>
                <a:lnTo>
                  <a:pt x="22793" y="3679"/>
                </a:lnTo>
                <a:lnTo>
                  <a:pt x="25427" y="2267"/>
                </a:lnTo>
                <a:lnTo>
                  <a:pt x="28136" y="1325"/>
                </a:lnTo>
                <a:lnTo>
                  <a:pt x="30894" y="697"/>
                </a:lnTo>
                <a:lnTo>
                  <a:pt x="33685" y="279"/>
                </a:lnTo>
                <a:lnTo>
                  <a:pt x="36498" y="0"/>
                </a:lnTo>
                <a:lnTo>
                  <a:pt x="38374" y="766"/>
                </a:lnTo>
                <a:lnTo>
                  <a:pt x="39625" y="2229"/>
                </a:lnTo>
                <a:lnTo>
                  <a:pt x="40458" y="4158"/>
                </a:lnTo>
                <a:lnTo>
                  <a:pt x="41966" y="6396"/>
                </a:lnTo>
                <a:lnTo>
                  <a:pt x="43924" y="8840"/>
                </a:lnTo>
                <a:lnTo>
                  <a:pt x="46182" y="11422"/>
                </a:lnTo>
                <a:lnTo>
                  <a:pt x="53770" y="19371"/>
                </a:lnTo>
                <a:lnTo>
                  <a:pt x="69614" y="35446"/>
                </a:lnTo>
                <a:lnTo>
                  <a:pt x="77596" y="42494"/>
                </a:lnTo>
                <a:lnTo>
                  <a:pt x="101705" y="63026"/>
                </a:lnTo>
                <a:lnTo>
                  <a:pt x="113278" y="71359"/>
                </a:lnTo>
                <a:lnTo>
                  <a:pt x="123850" y="77867"/>
                </a:lnTo>
                <a:lnTo>
                  <a:pt x="133756" y="83157"/>
                </a:lnTo>
                <a:lnTo>
                  <a:pt x="141313" y="87637"/>
                </a:lnTo>
                <a:lnTo>
                  <a:pt x="147303" y="91576"/>
                </a:lnTo>
                <a:lnTo>
                  <a:pt x="157744" y="99131"/>
                </a:lnTo>
                <a:lnTo>
                  <a:pt x="170712" y="102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5"/>
          <p:cNvSpPr/>
          <p:nvPr/>
        </p:nvSpPr>
        <p:spPr>
          <a:xfrm>
            <a:off x="5832157" y="3188970"/>
            <a:ext cx="171451" cy="17145"/>
          </a:xfrm>
          <a:custGeom>
            <a:avLst/>
            <a:gdLst/>
            <a:ahLst/>
            <a:cxnLst/>
            <a:rect l="0" t="0" r="0" b="0"/>
            <a:pathLst>
              <a:path w="171451" h="17145">
                <a:moveTo>
                  <a:pt x="0" y="17144"/>
                </a:moveTo>
                <a:lnTo>
                  <a:pt x="66296" y="17144"/>
                </a:lnTo>
                <a:lnTo>
                  <a:pt x="77535" y="15240"/>
                </a:lnTo>
                <a:lnTo>
                  <a:pt x="92648" y="12065"/>
                </a:lnTo>
                <a:lnTo>
                  <a:pt x="110343" y="8043"/>
                </a:lnTo>
                <a:lnTo>
                  <a:pt x="124044" y="5362"/>
                </a:lnTo>
                <a:lnTo>
                  <a:pt x="135084" y="357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6"/>
          <p:cNvSpPr/>
          <p:nvPr/>
        </p:nvSpPr>
        <p:spPr>
          <a:xfrm>
            <a:off x="6303854" y="3411854"/>
            <a:ext cx="81612" cy="76580"/>
          </a:xfrm>
          <a:custGeom>
            <a:avLst/>
            <a:gdLst/>
            <a:ahLst/>
            <a:cxnLst/>
            <a:rect l="0" t="0" r="0" b="0"/>
            <a:pathLst>
              <a:path w="81612" h="76580">
                <a:moveTo>
                  <a:pt x="16936" y="34291"/>
                </a:moveTo>
                <a:lnTo>
                  <a:pt x="7834" y="38841"/>
                </a:lnTo>
                <a:lnTo>
                  <a:pt x="5153" y="41135"/>
                </a:lnTo>
                <a:lnTo>
                  <a:pt x="3365" y="43616"/>
                </a:lnTo>
                <a:lnTo>
                  <a:pt x="496" y="49891"/>
                </a:lnTo>
                <a:lnTo>
                  <a:pt x="261" y="52311"/>
                </a:lnTo>
                <a:lnTo>
                  <a:pt x="105" y="55829"/>
                </a:lnTo>
                <a:lnTo>
                  <a:pt x="0" y="60079"/>
                </a:lnTo>
                <a:lnTo>
                  <a:pt x="882" y="63866"/>
                </a:lnTo>
                <a:lnTo>
                  <a:pt x="2424" y="67342"/>
                </a:lnTo>
                <a:lnTo>
                  <a:pt x="4403" y="70612"/>
                </a:lnTo>
                <a:lnTo>
                  <a:pt x="6675" y="72793"/>
                </a:lnTo>
                <a:lnTo>
                  <a:pt x="9143" y="74246"/>
                </a:lnTo>
                <a:lnTo>
                  <a:pt x="11740" y="75215"/>
                </a:lnTo>
                <a:lnTo>
                  <a:pt x="14425" y="75861"/>
                </a:lnTo>
                <a:lnTo>
                  <a:pt x="17167" y="76292"/>
                </a:lnTo>
                <a:lnTo>
                  <a:pt x="19947" y="76579"/>
                </a:lnTo>
                <a:lnTo>
                  <a:pt x="22753" y="75818"/>
                </a:lnTo>
                <a:lnTo>
                  <a:pt x="25577" y="74358"/>
                </a:lnTo>
                <a:lnTo>
                  <a:pt x="28411" y="72432"/>
                </a:lnTo>
                <a:lnTo>
                  <a:pt x="31253" y="71148"/>
                </a:lnTo>
                <a:lnTo>
                  <a:pt x="34101" y="70292"/>
                </a:lnTo>
                <a:lnTo>
                  <a:pt x="36952" y="69722"/>
                </a:lnTo>
                <a:lnTo>
                  <a:pt x="40757" y="68389"/>
                </a:lnTo>
                <a:lnTo>
                  <a:pt x="45199" y="66548"/>
                </a:lnTo>
                <a:lnTo>
                  <a:pt x="50065" y="64368"/>
                </a:lnTo>
                <a:lnTo>
                  <a:pt x="54262" y="62914"/>
                </a:lnTo>
                <a:lnTo>
                  <a:pt x="58012" y="61946"/>
                </a:lnTo>
                <a:lnTo>
                  <a:pt x="61465" y="61300"/>
                </a:lnTo>
                <a:lnTo>
                  <a:pt x="63767" y="59917"/>
                </a:lnTo>
                <a:lnTo>
                  <a:pt x="65302" y="58042"/>
                </a:lnTo>
                <a:lnTo>
                  <a:pt x="66325" y="55840"/>
                </a:lnTo>
                <a:lnTo>
                  <a:pt x="67959" y="54372"/>
                </a:lnTo>
                <a:lnTo>
                  <a:pt x="70001" y="53393"/>
                </a:lnTo>
                <a:lnTo>
                  <a:pt x="72315" y="52741"/>
                </a:lnTo>
                <a:lnTo>
                  <a:pt x="73857" y="51353"/>
                </a:lnTo>
                <a:lnTo>
                  <a:pt x="74886" y="49476"/>
                </a:lnTo>
                <a:lnTo>
                  <a:pt x="75572" y="47272"/>
                </a:lnTo>
                <a:lnTo>
                  <a:pt x="76982" y="44850"/>
                </a:lnTo>
                <a:lnTo>
                  <a:pt x="78874" y="42282"/>
                </a:lnTo>
                <a:lnTo>
                  <a:pt x="81088" y="39619"/>
                </a:lnTo>
                <a:lnTo>
                  <a:pt x="81611" y="35937"/>
                </a:lnTo>
                <a:lnTo>
                  <a:pt x="81007" y="31579"/>
                </a:lnTo>
                <a:lnTo>
                  <a:pt x="79653" y="26768"/>
                </a:lnTo>
                <a:lnTo>
                  <a:pt x="77797" y="21655"/>
                </a:lnTo>
                <a:lnTo>
                  <a:pt x="75607" y="16342"/>
                </a:lnTo>
                <a:lnTo>
                  <a:pt x="73195" y="10895"/>
                </a:lnTo>
                <a:lnTo>
                  <a:pt x="70634" y="7264"/>
                </a:lnTo>
                <a:lnTo>
                  <a:pt x="67975" y="4842"/>
                </a:lnTo>
                <a:lnTo>
                  <a:pt x="65249" y="3229"/>
                </a:lnTo>
                <a:lnTo>
                  <a:pt x="61527" y="2153"/>
                </a:lnTo>
                <a:lnTo>
                  <a:pt x="57141" y="1435"/>
                </a:lnTo>
                <a:lnTo>
                  <a:pt x="52312" y="957"/>
                </a:lnTo>
                <a:lnTo>
                  <a:pt x="48140" y="638"/>
                </a:lnTo>
                <a:lnTo>
                  <a:pt x="44406" y="426"/>
                </a:lnTo>
                <a:lnTo>
                  <a:pt x="40964" y="284"/>
                </a:lnTo>
                <a:lnTo>
                  <a:pt x="32060" y="127"/>
                </a:lnTo>
                <a:lnTo>
                  <a:pt x="836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7"/>
          <p:cNvSpPr/>
          <p:nvPr/>
        </p:nvSpPr>
        <p:spPr>
          <a:xfrm>
            <a:off x="7349887" y="3266122"/>
            <a:ext cx="188198" cy="110965"/>
          </a:xfrm>
          <a:custGeom>
            <a:avLst/>
            <a:gdLst/>
            <a:ahLst/>
            <a:cxnLst/>
            <a:rect l="0" t="0" r="0" b="0"/>
            <a:pathLst>
              <a:path w="188198" h="110965">
                <a:moveTo>
                  <a:pt x="111045" y="0"/>
                </a:moveTo>
                <a:lnTo>
                  <a:pt x="88291" y="0"/>
                </a:lnTo>
                <a:lnTo>
                  <a:pt x="81588" y="953"/>
                </a:lnTo>
                <a:lnTo>
                  <a:pt x="77120" y="2540"/>
                </a:lnTo>
                <a:lnTo>
                  <a:pt x="74141" y="4551"/>
                </a:lnTo>
                <a:lnTo>
                  <a:pt x="70250" y="5892"/>
                </a:lnTo>
                <a:lnTo>
                  <a:pt x="65751" y="6785"/>
                </a:lnTo>
                <a:lnTo>
                  <a:pt x="60846" y="7381"/>
                </a:lnTo>
                <a:lnTo>
                  <a:pt x="56625" y="7778"/>
                </a:lnTo>
                <a:lnTo>
                  <a:pt x="52858" y="8043"/>
                </a:lnTo>
                <a:lnTo>
                  <a:pt x="49393" y="8219"/>
                </a:lnTo>
                <a:lnTo>
                  <a:pt x="46132" y="9290"/>
                </a:lnTo>
                <a:lnTo>
                  <a:pt x="43005" y="10956"/>
                </a:lnTo>
                <a:lnTo>
                  <a:pt x="39967" y="13019"/>
                </a:lnTo>
                <a:lnTo>
                  <a:pt x="36990" y="14394"/>
                </a:lnTo>
                <a:lnTo>
                  <a:pt x="31142" y="15923"/>
                </a:lnTo>
                <a:lnTo>
                  <a:pt x="25368" y="19142"/>
                </a:lnTo>
                <a:lnTo>
                  <a:pt x="22494" y="21334"/>
                </a:lnTo>
                <a:lnTo>
                  <a:pt x="16761" y="23769"/>
                </a:lnTo>
                <a:lnTo>
                  <a:pt x="13899" y="24419"/>
                </a:lnTo>
                <a:lnTo>
                  <a:pt x="11991" y="25804"/>
                </a:lnTo>
                <a:lnTo>
                  <a:pt x="10720" y="27680"/>
                </a:lnTo>
                <a:lnTo>
                  <a:pt x="9871" y="29883"/>
                </a:lnTo>
                <a:lnTo>
                  <a:pt x="8353" y="32305"/>
                </a:lnTo>
                <a:lnTo>
                  <a:pt x="6389" y="34872"/>
                </a:lnTo>
                <a:lnTo>
                  <a:pt x="4127" y="37536"/>
                </a:lnTo>
                <a:lnTo>
                  <a:pt x="2619" y="40263"/>
                </a:lnTo>
                <a:lnTo>
                  <a:pt x="1613" y="43035"/>
                </a:lnTo>
                <a:lnTo>
                  <a:pt x="943" y="45835"/>
                </a:lnTo>
                <a:lnTo>
                  <a:pt x="496" y="51512"/>
                </a:lnTo>
                <a:lnTo>
                  <a:pt x="199" y="59106"/>
                </a:lnTo>
                <a:lnTo>
                  <a:pt x="0" y="67979"/>
                </a:lnTo>
                <a:lnTo>
                  <a:pt x="820" y="74847"/>
                </a:lnTo>
                <a:lnTo>
                  <a:pt x="2319" y="80378"/>
                </a:lnTo>
                <a:lnTo>
                  <a:pt x="7018" y="91548"/>
                </a:lnTo>
                <a:lnTo>
                  <a:pt x="9309" y="93417"/>
                </a:lnTo>
                <a:lnTo>
                  <a:pt x="12741" y="95616"/>
                </a:lnTo>
                <a:lnTo>
                  <a:pt x="16934" y="98034"/>
                </a:lnTo>
                <a:lnTo>
                  <a:pt x="20682" y="100598"/>
                </a:lnTo>
                <a:lnTo>
                  <a:pt x="24134" y="103261"/>
                </a:lnTo>
                <a:lnTo>
                  <a:pt x="27386" y="105988"/>
                </a:lnTo>
                <a:lnTo>
                  <a:pt x="31460" y="107806"/>
                </a:lnTo>
                <a:lnTo>
                  <a:pt x="36081" y="109018"/>
                </a:lnTo>
                <a:lnTo>
                  <a:pt x="41067" y="109826"/>
                </a:lnTo>
                <a:lnTo>
                  <a:pt x="47248" y="110365"/>
                </a:lnTo>
                <a:lnTo>
                  <a:pt x="54226" y="110724"/>
                </a:lnTo>
                <a:lnTo>
                  <a:pt x="61736" y="110964"/>
                </a:lnTo>
                <a:lnTo>
                  <a:pt x="69600" y="110171"/>
                </a:lnTo>
                <a:lnTo>
                  <a:pt x="77700" y="108690"/>
                </a:lnTo>
                <a:lnTo>
                  <a:pt x="85958" y="106750"/>
                </a:lnTo>
                <a:lnTo>
                  <a:pt x="95273" y="103552"/>
                </a:lnTo>
                <a:lnTo>
                  <a:pt x="105292" y="99514"/>
                </a:lnTo>
                <a:lnTo>
                  <a:pt x="115783" y="94918"/>
                </a:lnTo>
                <a:lnTo>
                  <a:pt x="124681" y="91854"/>
                </a:lnTo>
                <a:lnTo>
                  <a:pt x="132518" y="89811"/>
                </a:lnTo>
                <a:lnTo>
                  <a:pt x="139648" y="88449"/>
                </a:lnTo>
                <a:lnTo>
                  <a:pt x="145354" y="87541"/>
                </a:lnTo>
                <a:lnTo>
                  <a:pt x="150110" y="86936"/>
                </a:lnTo>
                <a:lnTo>
                  <a:pt x="154233" y="86532"/>
                </a:lnTo>
                <a:lnTo>
                  <a:pt x="158887" y="85311"/>
                </a:lnTo>
                <a:lnTo>
                  <a:pt x="163895" y="83544"/>
                </a:lnTo>
                <a:lnTo>
                  <a:pt x="169138" y="81413"/>
                </a:lnTo>
                <a:lnTo>
                  <a:pt x="173587" y="79041"/>
                </a:lnTo>
                <a:lnTo>
                  <a:pt x="177504" y="76506"/>
                </a:lnTo>
                <a:lnTo>
                  <a:pt x="188197" y="685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8"/>
          <p:cNvSpPr/>
          <p:nvPr/>
        </p:nvSpPr>
        <p:spPr>
          <a:xfrm>
            <a:off x="6783705" y="3077652"/>
            <a:ext cx="144018" cy="145609"/>
          </a:xfrm>
          <a:custGeom>
            <a:avLst/>
            <a:gdLst/>
            <a:ahLst/>
            <a:cxnLst/>
            <a:rect l="0" t="0" r="0" b="0"/>
            <a:pathLst>
              <a:path w="144018" h="145609">
                <a:moveTo>
                  <a:pt x="8572" y="17020"/>
                </a:moveTo>
                <a:lnTo>
                  <a:pt x="8572" y="26122"/>
                </a:lnTo>
                <a:lnTo>
                  <a:pt x="9525" y="30708"/>
                </a:lnTo>
                <a:lnTo>
                  <a:pt x="11112" y="35670"/>
                </a:lnTo>
                <a:lnTo>
                  <a:pt x="13123" y="40884"/>
                </a:lnTo>
                <a:lnTo>
                  <a:pt x="14463" y="47217"/>
                </a:lnTo>
                <a:lnTo>
                  <a:pt x="15357" y="54296"/>
                </a:lnTo>
                <a:lnTo>
                  <a:pt x="16350" y="67877"/>
                </a:lnTo>
                <a:lnTo>
                  <a:pt x="16791" y="77088"/>
                </a:lnTo>
                <a:lnTo>
                  <a:pt x="18814" y="82783"/>
                </a:lnTo>
                <a:lnTo>
                  <a:pt x="22067" y="89437"/>
                </a:lnTo>
                <a:lnTo>
                  <a:pt x="26142" y="96731"/>
                </a:lnTo>
                <a:lnTo>
                  <a:pt x="28858" y="102545"/>
                </a:lnTo>
                <a:lnTo>
                  <a:pt x="30668" y="107375"/>
                </a:lnTo>
                <a:lnTo>
                  <a:pt x="31875" y="111546"/>
                </a:lnTo>
                <a:lnTo>
                  <a:pt x="32680" y="115280"/>
                </a:lnTo>
                <a:lnTo>
                  <a:pt x="33217" y="118722"/>
                </a:lnTo>
                <a:lnTo>
                  <a:pt x="33575" y="121969"/>
                </a:lnTo>
                <a:lnTo>
                  <a:pt x="33812" y="122228"/>
                </a:lnTo>
                <a:lnTo>
                  <a:pt x="33972" y="120496"/>
                </a:lnTo>
                <a:lnTo>
                  <a:pt x="34078" y="117437"/>
                </a:lnTo>
                <a:lnTo>
                  <a:pt x="33196" y="114445"/>
                </a:lnTo>
                <a:lnTo>
                  <a:pt x="31655" y="111497"/>
                </a:lnTo>
                <a:lnTo>
                  <a:pt x="29676" y="108580"/>
                </a:lnTo>
                <a:lnTo>
                  <a:pt x="27404" y="103777"/>
                </a:lnTo>
                <a:lnTo>
                  <a:pt x="24936" y="97718"/>
                </a:lnTo>
                <a:lnTo>
                  <a:pt x="22339" y="90822"/>
                </a:lnTo>
                <a:lnTo>
                  <a:pt x="20608" y="85271"/>
                </a:lnTo>
                <a:lnTo>
                  <a:pt x="19454" y="80618"/>
                </a:lnTo>
                <a:lnTo>
                  <a:pt x="18684" y="76564"/>
                </a:lnTo>
                <a:lnTo>
                  <a:pt x="17218" y="71003"/>
                </a:lnTo>
                <a:lnTo>
                  <a:pt x="15289" y="64439"/>
                </a:lnTo>
                <a:lnTo>
                  <a:pt x="13049" y="57205"/>
                </a:lnTo>
                <a:lnTo>
                  <a:pt x="13462" y="49525"/>
                </a:lnTo>
                <a:lnTo>
                  <a:pt x="15642" y="41548"/>
                </a:lnTo>
                <a:lnTo>
                  <a:pt x="19000" y="33372"/>
                </a:lnTo>
                <a:lnTo>
                  <a:pt x="21240" y="26969"/>
                </a:lnTo>
                <a:lnTo>
                  <a:pt x="22732" y="21748"/>
                </a:lnTo>
                <a:lnTo>
                  <a:pt x="23727" y="17314"/>
                </a:lnTo>
                <a:lnTo>
                  <a:pt x="25343" y="14359"/>
                </a:lnTo>
                <a:lnTo>
                  <a:pt x="27373" y="12388"/>
                </a:lnTo>
                <a:lnTo>
                  <a:pt x="29679" y="11075"/>
                </a:lnTo>
                <a:lnTo>
                  <a:pt x="32168" y="9246"/>
                </a:lnTo>
                <a:lnTo>
                  <a:pt x="34781" y="7075"/>
                </a:lnTo>
                <a:lnTo>
                  <a:pt x="37474" y="4675"/>
                </a:lnTo>
                <a:lnTo>
                  <a:pt x="40223" y="3075"/>
                </a:lnTo>
                <a:lnTo>
                  <a:pt x="43007" y="2009"/>
                </a:lnTo>
                <a:lnTo>
                  <a:pt x="45816" y="1297"/>
                </a:lnTo>
                <a:lnTo>
                  <a:pt x="48642" y="823"/>
                </a:lnTo>
                <a:lnTo>
                  <a:pt x="51478" y="507"/>
                </a:lnTo>
                <a:lnTo>
                  <a:pt x="54321" y="296"/>
                </a:lnTo>
                <a:lnTo>
                  <a:pt x="67640" y="62"/>
                </a:lnTo>
                <a:lnTo>
                  <a:pt x="76525" y="0"/>
                </a:lnTo>
                <a:lnTo>
                  <a:pt x="83402" y="911"/>
                </a:lnTo>
                <a:lnTo>
                  <a:pt x="88939" y="2471"/>
                </a:lnTo>
                <a:lnTo>
                  <a:pt x="93582" y="4463"/>
                </a:lnTo>
                <a:lnTo>
                  <a:pt x="98583" y="7696"/>
                </a:lnTo>
                <a:lnTo>
                  <a:pt x="103822" y="11757"/>
                </a:lnTo>
                <a:lnTo>
                  <a:pt x="116816" y="22859"/>
                </a:lnTo>
                <a:lnTo>
                  <a:pt x="117883" y="25676"/>
                </a:lnTo>
                <a:lnTo>
                  <a:pt x="118593" y="29458"/>
                </a:lnTo>
                <a:lnTo>
                  <a:pt x="119067" y="33884"/>
                </a:lnTo>
                <a:lnTo>
                  <a:pt x="118431" y="37788"/>
                </a:lnTo>
                <a:lnTo>
                  <a:pt x="117054" y="41343"/>
                </a:lnTo>
                <a:lnTo>
                  <a:pt x="115183" y="44665"/>
                </a:lnTo>
                <a:lnTo>
                  <a:pt x="112031" y="47833"/>
                </a:lnTo>
                <a:lnTo>
                  <a:pt x="108025" y="50897"/>
                </a:lnTo>
                <a:lnTo>
                  <a:pt x="97009" y="58107"/>
                </a:lnTo>
                <a:lnTo>
                  <a:pt x="94199" y="58699"/>
                </a:lnTo>
                <a:lnTo>
                  <a:pt x="90422" y="59094"/>
                </a:lnTo>
                <a:lnTo>
                  <a:pt x="85999" y="59357"/>
                </a:lnTo>
                <a:lnTo>
                  <a:pt x="82098" y="60484"/>
                </a:lnTo>
                <a:lnTo>
                  <a:pt x="78545" y="62189"/>
                </a:lnTo>
                <a:lnTo>
                  <a:pt x="75222" y="64278"/>
                </a:lnTo>
                <a:lnTo>
                  <a:pt x="71103" y="65670"/>
                </a:lnTo>
                <a:lnTo>
                  <a:pt x="66452" y="66598"/>
                </a:lnTo>
                <a:lnTo>
                  <a:pt x="54401" y="68088"/>
                </a:lnTo>
                <a:lnTo>
                  <a:pt x="70533" y="68292"/>
                </a:lnTo>
                <a:lnTo>
                  <a:pt x="84170" y="68347"/>
                </a:lnTo>
                <a:lnTo>
                  <a:pt x="96118" y="69335"/>
                </a:lnTo>
                <a:lnTo>
                  <a:pt x="106941" y="70947"/>
                </a:lnTo>
                <a:lnTo>
                  <a:pt x="131190" y="75827"/>
                </a:lnTo>
                <a:lnTo>
                  <a:pt x="134133" y="77179"/>
                </a:lnTo>
                <a:lnTo>
                  <a:pt x="137046" y="79034"/>
                </a:lnTo>
                <a:lnTo>
                  <a:pt x="144017" y="84303"/>
                </a:lnTo>
                <a:lnTo>
                  <a:pt x="143636" y="87593"/>
                </a:lnTo>
                <a:lnTo>
                  <a:pt x="142430" y="92644"/>
                </a:lnTo>
                <a:lnTo>
                  <a:pt x="140673" y="98868"/>
                </a:lnTo>
                <a:lnTo>
                  <a:pt x="138549" y="103018"/>
                </a:lnTo>
                <a:lnTo>
                  <a:pt x="136181" y="105784"/>
                </a:lnTo>
                <a:lnTo>
                  <a:pt x="133650" y="107629"/>
                </a:lnTo>
                <a:lnTo>
                  <a:pt x="131010" y="109811"/>
                </a:lnTo>
                <a:lnTo>
                  <a:pt x="128297" y="112218"/>
                </a:lnTo>
                <a:lnTo>
                  <a:pt x="125536" y="114776"/>
                </a:lnTo>
                <a:lnTo>
                  <a:pt x="121790" y="117433"/>
                </a:lnTo>
                <a:lnTo>
                  <a:pt x="117389" y="120157"/>
                </a:lnTo>
                <a:lnTo>
                  <a:pt x="112550" y="122926"/>
                </a:lnTo>
                <a:lnTo>
                  <a:pt x="104560" y="125724"/>
                </a:lnTo>
                <a:lnTo>
                  <a:pt x="94472" y="128542"/>
                </a:lnTo>
                <a:lnTo>
                  <a:pt x="82983" y="131373"/>
                </a:lnTo>
                <a:lnTo>
                  <a:pt x="74372" y="133260"/>
                </a:lnTo>
                <a:lnTo>
                  <a:pt x="67679" y="134519"/>
                </a:lnTo>
                <a:lnTo>
                  <a:pt x="62264" y="135357"/>
                </a:lnTo>
                <a:lnTo>
                  <a:pt x="55796" y="135917"/>
                </a:lnTo>
                <a:lnTo>
                  <a:pt x="48628" y="136290"/>
                </a:lnTo>
                <a:lnTo>
                  <a:pt x="40991" y="136538"/>
                </a:lnTo>
                <a:lnTo>
                  <a:pt x="33995" y="137656"/>
                </a:lnTo>
                <a:lnTo>
                  <a:pt x="27425" y="139354"/>
                </a:lnTo>
                <a:lnTo>
                  <a:pt x="0" y="1456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9"/>
          <p:cNvSpPr/>
          <p:nvPr/>
        </p:nvSpPr>
        <p:spPr>
          <a:xfrm>
            <a:off x="6303645" y="3403282"/>
            <a:ext cx="34290" cy="17146"/>
          </a:xfrm>
          <a:custGeom>
            <a:avLst/>
            <a:gdLst/>
            <a:ahLst/>
            <a:cxnLst/>
            <a:rect l="0" t="0" r="0" b="0"/>
            <a:pathLst>
              <a:path w="34290" h="17146">
                <a:moveTo>
                  <a:pt x="34289" y="0"/>
                </a:moveTo>
                <a:lnTo>
                  <a:pt x="26670" y="2540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0"/>
          <p:cNvSpPr/>
          <p:nvPr/>
        </p:nvSpPr>
        <p:spPr>
          <a:xfrm>
            <a:off x="5046927" y="2876215"/>
            <a:ext cx="252309" cy="175198"/>
          </a:xfrm>
          <a:custGeom>
            <a:avLst/>
            <a:gdLst/>
            <a:ahLst/>
            <a:cxnLst/>
            <a:rect l="0" t="0" r="0" b="0"/>
            <a:pathLst>
              <a:path w="252309" h="175198">
                <a:moveTo>
                  <a:pt x="150865" y="12717"/>
                </a:moveTo>
                <a:lnTo>
                  <a:pt x="141764" y="8166"/>
                </a:lnTo>
                <a:lnTo>
                  <a:pt x="134755" y="3392"/>
                </a:lnTo>
                <a:lnTo>
                  <a:pt x="131552" y="785"/>
                </a:lnTo>
                <a:lnTo>
                  <a:pt x="128465" y="0"/>
                </a:lnTo>
                <a:lnTo>
                  <a:pt x="125454" y="429"/>
                </a:lnTo>
                <a:lnTo>
                  <a:pt x="122494" y="1668"/>
                </a:lnTo>
                <a:lnTo>
                  <a:pt x="118616" y="2493"/>
                </a:lnTo>
                <a:lnTo>
                  <a:pt x="114126" y="3044"/>
                </a:lnTo>
                <a:lnTo>
                  <a:pt x="109228" y="3411"/>
                </a:lnTo>
                <a:lnTo>
                  <a:pt x="104056" y="4608"/>
                </a:lnTo>
                <a:lnTo>
                  <a:pt x="98704" y="6358"/>
                </a:lnTo>
                <a:lnTo>
                  <a:pt x="93231" y="8478"/>
                </a:lnTo>
                <a:lnTo>
                  <a:pt x="88630" y="10843"/>
                </a:lnTo>
                <a:lnTo>
                  <a:pt x="76651" y="18724"/>
                </a:lnTo>
                <a:lnTo>
                  <a:pt x="71861" y="21484"/>
                </a:lnTo>
                <a:lnTo>
                  <a:pt x="66763" y="24277"/>
                </a:lnTo>
                <a:lnTo>
                  <a:pt x="61460" y="26139"/>
                </a:lnTo>
                <a:lnTo>
                  <a:pt x="56019" y="27380"/>
                </a:lnTo>
                <a:lnTo>
                  <a:pt x="50487" y="28207"/>
                </a:lnTo>
                <a:lnTo>
                  <a:pt x="43942" y="30664"/>
                </a:lnTo>
                <a:lnTo>
                  <a:pt x="36720" y="34207"/>
                </a:lnTo>
                <a:lnTo>
                  <a:pt x="22029" y="42270"/>
                </a:lnTo>
                <a:lnTo>
                  <a:pt x="9150" y="49029"/>
                </a:lnTo>
                <a:lnTo>
                  <a:pt x="4953" y="52165"/>
                </a:lnTo>
                <a:lnTo>
                  <a:pt x="2155" y="55208"/>
                </a:lnTo>
                <a:lnTo>
                  <a:pt x="290" y="58190"/>
                </a:lnTo>
                <a:lnTo>
                  <a:pt x="0" y="60177"/>
                </a:lnTo>
                <a:lnTo>
                  <a:pt x="758" y="61502"/>
                </a:lnTo>
                <a:lnTo>
                  <a:pt x="2216" y="62385"/>
                </a:lnTo>
                <a:lnTo>
                  <a:pt x="6376" y="63367"/>
                </a:lnTo>
                <a:lnTo>
                  <a:pt x="8819" y="63629"/>
                </a:lnTo>
                <a:lnTo>
                  <a:pt x="16613" y="66460"/>
                </a:lnTo>
                <a:lnTo>
                  <a:pt x="21359" y="68548"/>
                </a:lnTo>
                <a:lnTo>
                  <a:pt x="29172" y="70868"/>
                </a:lnTo>
                <a:lnTo>
                  <a:pt x="32589" y="71487"/>
                </a:lnTo>
                <a:lnTo>
                  <a:pt x="36772" y="70947"/>
                </a:lnTo>
                <a:lnTo>
                  <a:pt x="41465" y="69635"/>
                </a:lnTo>
                <a:lnTo>
                  <a:pt x="46499" y="67807"/>
                </a:lnTo>
                <a:lnTo>
                  <a:pt x="54618" y="66589"/>
                </a:lnTo>
                <a:lnTo>
                  <a:pt x="64793" y="65776"/>
                </a:lnTo>
                <a:lnTo>
                  <a:pt x="85941" y="64874"/>
                </a:lnTo>
                <a:lnTo>
                  <a:pt x="101690" y="64473"/>
                </a:lnTo>
                <a:lnTo>
                  <a:pt x="111414" y="65319"/>
                </a:lnTo>
                <a:lnTo>
                  <a:pt x="122660" y="66835"/>
                </a:lnTo>
                <a:lnTo>
                  <a:pt x="134919" y="68798"/>
                </a:lnTo>
                <a:lnTo>
                  <a:pt x="144997" y="71059"/>
                </a:lnTo>
                <a:lnTo>
                  <a:pt x="153620" y="73519"/>
                </a:lnTo>
                <a:lnTo>
                  <a:pt x="161274" y="76112"/>
                </a:lnTo>
                <a:lnTo>
                  <a:pt x="170187" y="78793"/>
                </a:lnTo>
                <a:lnTo>
                  <a:pt x="190250" y="84312"/>
                </a:lnTo>
                <a:lnTo>
                  <a:pt x="199029" y="87117"/>
                </a:lnTo>
                <a:lnTo>
                  <a:pt x="206787" y="89939"/>
                </a:lnTo>
                <a:lnTo>
                  <a:pt x="213864" y="92774"/>
                </a:lnTo>
                <a:lnTo>
                  <a:pt x="221440" y="96568"/>
                </a:lnTo>
                <a:lnTo>
                  <a:pt x="229347" y="101003"/>
                </a:lnTo>
                <a:lnTo>
                  <a:pt x="237476" y="105864"/>
                </a:lnTo>
                <a:lnTo>
                  <a:pt x="242896" y="110058"/>
                </a:lnTo>
                <a:lnTo>
                  <a:pt x="246509" y="113806"/>
                </a:lnTo>
                <a:lnTo>
                  <a:pt x="248918" y="117257"/>
                </a:lnTo>
                <a:lnTo>
                  <a:pt x="250524" y="120510"/>
                </a:lnTo>
                <a:lnTo>
                  <a:pt x="251594" y="123632"/>
                </a:lnTo>
                <a:lnTo>
                  <a:pt x="252308" y="126665"/>
                </a:lnTo>
                <a:lnTo>
                  <a:pt x="251831" y="129640"/>
                </a:lnTo>
                <a:lnTo>
                  <a:pt x="250561" y="132576"/>
                </a:lnTo>
                <a:lnTo>
                  <a:pt x="248761" y="135486"/>
                </a:lnTo>
                <a:lnTo>
                  <a:pt x="246609" y="138378"/>
                </a:lnTo>
                <a:lnTo>
                  <a:pt x="244222" y="141258"/>
                </a:lnTo>
                <a:lnTo>
                  <a:pt x="241678" y="144131"/>
                </a:lnTo>
                <a:lnTo>
                  <a:pt x="238077" y="146999"/>
                </a:lnTo>
                <a:lnTo>
                  <a:pt x="233771" y="149863"/>
                </a:lnTo>
                <a:lnTo>
                  <a:pt x="228996" y="152725"/>
                </a:lnTo>
                <a:lnTo>
                  <a:pt x="224860" y="155586"/>
                </a:lnTo>
                <a:lnTo>
                  <a:pt x="221150" y="158446"/>
                </a:lnTo>
                <a:lnTo>
                  <a:pt x="217724" y="161305"/>
                </a:lnTo>
                <a:lnTo>
                  <a:pt x="212583" y="163210"/>
                </a:lnTo>
                <a:lnTo>
                  <a:pt x="206298" y="164481"/>
                </a:lnTo>
                <a:lnTo>
                  <a:pt x="199250" y="165328"/>
                </a:lnTo>
                <a:lnTo>
                  <a:pt x="192647" y="166845"/>
                </a:lnTo>
                <a:lnTo>
                  <a:pt x="186340" y="168809"/>
                </a:lnTo>
                <a:lnTo>
                  <a:pt x="180230" y="171071"/>
                </a:lnTo>
                <a:lnTo>
                  <a:pt x="174251" y="172579"/>
                </a:lnTo>
                <a:lnTo>
                  <a:pt x="168361" y="173584"/>
                </a:lnTo>
                <a:lnTo>
                  <a:pt x="162529" y="174254"/>
                </a:lnTo>
                <a:lnTo>
                  <a:pt x="153879" y="174701"/>
                </a:lnTo>
                <a:lnTo>
                  <a:pt x="131567" y="175197"/>
                </a:lnTo>
                <a:lnTo>
                  <a:pt x="119902" y="174377"/>
                </a:lnTo>
                <a:lnTo>
                  <a:pt x="108316" y="172878"/>
                </a:lnTo>
                <a:lnTo>
                  <a:pt x="96781" y="170926"/>
                </a:lnTo>
                <a:lnTo>
                  <a:pt x="86234" y="168672"/>
                </a:lnTo>
                <a:lnTo>
                  <a:pt x="76345" y="166217"/>
                </a:lnTo>
                <a:lnTo>
                  <a:pt x="66895" y="163628"/>
                </a:lnTo>
                <a:lnTo>
                  <a:pt x="58690" y="160949"/>
                </a:lnTo>
                <a:lnTo>
                  <a:pt x="51315" y="158211"/>
                </a:lnTo>
                <a:lnTo>
                  <a:pt x="44494" y="155433"/>
                </a:lnTo>
                <a:lnTo>
                  <a:pt x="38993" y="153581"/>
                </a:lnTo>
                <a:lnTo>
                  <a:pt x="34374" y="152346"/>
                </a:lnTo>
                <a:lnTo>
                  <a:pt x="22277" y="1498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1"/>
          <p:cNvSpPr/>
          <p:nvPr/>
        </p:nvSpPr>
        <p:spPr>
          <a:xfrm>
            <a:off x="5429608" y="2895047"/>
            <a:ext cx="156707" cy="156614"/>
          </a:xfrm>
          <a:custGeom>
            <a:avLst/>
            <a:gdLst/>
            <a:ahLst/>
            <a:cxnLst/>
            <a:rect l="0" t="0" r="0" b="0"/>
            <a:pathLst>
              <a:path w="156707" h="156614">
                <a:moveTo>
                  <a:pt x="25359" y="11030"/>
                </a:moveTo>
                <a:lnTo>
                  <a:pt x="16258" y="1929"/>
                </a:lnTo>
                <a:lnTo>
                  <a:pt x="13576" y="200"/>
                </a:lnTo>
                <a:lnTo>
                  <a:pt x="11789" y="0"/>
                </a:lnTo>
                <a:lnTo>
                  <a:pt x="8920" y="1972"/>
                </a:lnTo>
                <a:lnTo>
                  <a:pt x="8528" y="4782"/>
                </a:lnTo>
                <a:lnTo>
                  <a:pt x="8423" y="6865"/>
                </a:lnTo>
                <a:lnTo>
                  <a:pt x="7401" y="10158"/>
                </a:lnTo>
                <a:lnTo>
                  <a:pt x="5767" y="14259"/>
                </a:lnTo>
                <a:lnTo>
                  <a:pt x="3725" y="18898"/>
                </a:lnTo>
                <a:lnTo>
                  <a:pt x="2364" y="25800"/>
                </a:lnTo>
                <a:lnTo>
                  <a:pt x="1457" y="34212"/>
                </a:lnTo>
                <a:lnTo>
                  <a:pt x="448" y="50860"/>
                </a:lnTo>
                <a:lnTo>
                  <a:pt x="0" y="61435"/>
                </a:lnTo>
                <a:lnTo>
                  <a:pt x="1786" y="69398"/>
                </a:lnTo>
                <a:lnTo>
                  <a:pt x="4881" y="79470"/>
                </a:lnTo>
                <a:lnTo>
                  <a:pt x="8850" y="90946"/>
                </a:lnTo>
                <a:lnTo>
                  <a:pt x="11495" y="99550"/>
                </a:lnTo>
                <a:lnTo>
                  <a:pt x="13259" y="106238"/>
                </a:lnTo>
                <a:lnTo>
                  <a:pt x="14435" y="111650"/>
                </a:lnTo>
                <a:lnTo>
                  <a:pt x="16171" y="116210"/>
                </a:lnTo>
                <a:lnTo>
                  <a:pt x="18281" y="120203"/>
                </a:lnTo>
                <a:lnTo>
                  <a:pt x="20641" y="123817"/>
                </a:lnTo>
                <a:lnTo>
                  <a:pt x="23166" y="127179"/>
                </a:lnTo>
                <a:lnTo>
                  <a:pt x="25802" y="130372"/>
                </a:lnTo>
                <a:lnTo>
                  <a:pt x="28512" y="133454"/>
                </a:lnTo>
                <a:lnTo>
                  <a:pt x="31271" y="136461"/>
                </a:lnTo>
                <a:lnTo>
                  <a:pt x="36877" y="142342"/>
                </a:lnTo>
                <a:lnTo>
                  <a:pt x="45388" y="151008"/>
                </a:lnTo>
                <a:lnTo>
                  <a:pt x="48237" y="152926"/>
                </a:lnTo>
                <a:lnTo>
                  <a:pt x="51088" y="154205"/>
                </a:lnTo>
                <a:lnTo>
                  <a:pt x="53942" y="155058"/>
                </a:lnTo>
                <a:lnTo>
                  <a:pt x="57749" y="155626"/>
                </a:lnTo>
                <a:lnTo>
                  <a:pt x="62192" y="156005"/>
                </a:lnTo>
                <a:lnTo>
                  <a:pt x="71257" y="156426"/>
                </a:lnTo>
                <a:lnTo>
                  <a:pt x="78460" y="156613"/>
                </a:lnTo>
                <a:lnTo>
                  <a:pt x="81715" y="155710"/>
                </a:lnTo>
                <a:lnTo>
                  <a:pt x="84837" y="154156"/>
                </a:lnTo>
                <a:lnTo>
                  <a:pt x="87871" y="152167"/>
                </a:lnTo>
                <a:lnTo>
                  <a:pt x="90846" y="150842"/>
                </a:lnTo>
                <a:lnTo>
                  <a:pt x="93782" y="149958"/>
                </a:lnTo>
                <a:lnTo>
                  <a:pt x="96692" y="149369"/>
                </a:lnTo>
                <a:lnTo>
                  <a:pt x="100537" y="147071"/>
                </a:lnTo>
                <a:lnTo>
                  <a:pt x="105005" y="143634"/>
                </a:lnTo>
                <a:lnTo>
                  <a:pt x="109889" y="139438"/>
                </a:lnTo>
                <a:lnTo>
                  <a:pt x="115050" y="133783"/>
                </a:lnTo>
                <a:lnTo>
                  <a:pt x="120395" y="127155"/>
                </a:lnTo>
                <a:lnTo>
                  <a:pt x="125864" y="119879"/>
                </a:lnTo>
                <a:lnTo>
                  <a:pt x="137021" y="104175"/>
                </a:lnTo>
                <a:lnTo>
                  <a:pt x="142663" y="95987"/>
                </a:lnTo>
                <a:lnTo>
                  <a:pt x="147376" y="87670"/>
                </a:lnTo>
                <a:lnTo>
                  <a:pt x="151472" y="79269"/>
                </a:lnTo>
                <a:lnTo>
                  <a:pt x="155154" y="70810"/>
                </a:lnTo>
                <a:lnTo>
                  <a:pt x="156656" y="62313"/>
                </a:lnTo>
                <a:lnTo>
                  <a:pt x="156706" y="53791"/>
                </a:lnTo>
                <a:lnTo>
                  <a:pt x="155786" y="45252"/>
                </a:lnTo>
                <a:lnTo>
                  <a:pt x="154221" y="38608"/>
                </a:lnTo>
                <a:lnTo>
                  <a:pt x="152224" y="33225"/>
                </a:lnTo>
                <a:lnTo>
                  <a:pt x="149941" y="28685"/>
                </a:lnTo>
                <a:lnTo>
                  <a:pt x="147466" y="24705"/>
                </a:lnTo>
                <a:lnTo>
                  <a:pt x="144864" y="21099"/>
                </a:lnTo>
                <a:lnTo>
                  <a:pt x="142177" y="17743"/>
                </a:lnTo>
                <a:lnTo>
                  <a:pt x="139432" y="15505"/>
                </a:lnTo>
                <a:lnTo>
                  <a:pt x="136650" y="14014"/>
                </a:lnTo>
                <a:lnTo>
                  <a:pt x="133843" y="13019"/>
                </a:lnTo>
                <a:lnTo>
                  <a:pt x="131020" y="11403"/>
                </a:lnTo>
                <a:lnTo>
                  <a:pt x="128184" y="9374"/>
                </a:lnTo>
                <a:lnTo>
                  <a:pt x="125342" y="7069"/>
                </a:lnTo>
                <a:lnTo>
                  <a:pt x="122494" y="5531"/>
                </a:lnTo>
                <a:lnTo>
                  <a:pt x="119643" y="4507"/>
                </a:lnTo>
                <a:lnTo>
                  <a:pt x="116790" y="3824"/>
                </a:lnTo>
                <a:lnTo>
                  <a:pt x="112983" y="3368"/>
                </a:lnTo>
                <a:lnTo>
                  <a:pt x="108540" y="3065"/>
                </a:lnTo>
                <a:lnTo>
                  <a:pt x="103673" y="2862"/>
                </a:lnTo>
                <a:lnTo>
                  <a:pt x="93185" y="2637"/>
                </a:lnTo>
                <a:lnTo>
                  <a:pt x="87721" y="2578"/>
                </a:lnTo>
                <a:lnTo>
                  <a:pt x="82174" y="3490"/>
                </a:lnTo>
                <a:lnTo>
                  <a:pt x="76571" y="5051"/>
                </a:lnTo>
                <a:lnTo>
                  <a:pt x="70930" y="7044"/>
                </a:lnTo>
                <a:lnTo>
                  <a:pt x="65265" y="9325"/>
                </a:lnTo>
                <a:lnTo>
                  <a:pt x="59583" y="11798"/>
                </a:lnTo>
                <a:lnTo>
                  <a:pt x="53890" y="14400"/>
                </a:lnTo>
                <a:lnTo>
                  <a:pt x="49142" y="17087"/>
                </a:lnTo>
                <a:lnTo>
                  <a:pt x="45024" y="19830"/>
                </a:lnTo>
                <a:lnTo>
                  <a:pt x="41327" y="22612"/>
                </a:lnTo>
                <a:lnTo>
                  <a:pt x="36957" y="25419"/>
                </a:lnTo>
                <a:lnTo>
                  <a:pt x="32138" y="28242"/>
                </a:lnTo>
                <a:lnTo>
                  <a:pt x="27021" y="31078"/>
                </a:lnTo>
                <a:lnTo>
                  <a:pt x="23609" y="33920"/>
                </a:lnTo>
                <a:lnTo>
                  <a:pt x="21336" y="36768"/>
                </a:lnTo>
                <a:lnTo>
                  <a:pt x="16787" y="45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2"/>
          <p:cNvSpPr/>
          <p:nvPr/>
        </p:nvSpPr>
        <p:spPr>
          <a:xfrm>
            <a:off x="5643562" y="2854842"/>
            <a:ext cx="420054" cy="222686"/>
          </a:xfrm>
          <a:custGeom>
            <a:avLst/>
            <a:gdLst/>
            <a:ahLst/>
            <a:cxnLst/>
            <a:rect l="0" t="0" r="0" b="0"/>
            <a:pathLst>
              <a:path w="420054" h="222686">
                <a:moveTo>
                  <a:pt x="0" y="16945"/>
                </a:moveTo>
                <a:lnTo>
                  <a:pt x="9102" y="26047"/>
                </a:lnTo>
                <a:lnTo>
                  <a:pt x="12735" y="30633"/>
                </a:lnTo>
                <a:lnTo>
                  <a:pt x="16111" y="35595"/>
                </a:lnTo>
                <a:lnTo>
                  <a:pt x="19313" y="40808"/>
                </a:lnTo>
                <a:lnTo>
                  <a:pt x="22400" y="45236"/>
                </a:lnTo>
                <a:lnTo>
                  <a:pt x="25411" y="49141"/>
                </a:lnTo>
                <a:lnTo>
                  <a:pt x="31296" y="56019"/>
                </a:lnTo>
                <a:lnTo>
                  <a:pt x="37087" y="62252"/>
                </a:lnTo>
                <a:lnTo>
                  <a:pt x="39965" y="66199"/>
                </a:lnTo>
                <a:lnTo>
                  <a:pt x="42836" y="70736"/>
                </a:lnTo>
                <a:lnTo>
                  <a:pt x="45702" y="75666"/>
                </a:lnTo>
                <a:lnTo>
                  <a:pt x="47613" y="80857"/>
                </a:lnTo>
                <a:lnTo>
                  <a:pt x="48887" y="86223"/>
                </a:lnTo>
                <a:lnTo>
                  <a:pt x="49736" y="91705"/>
                </a:lnTo>
                <a:lnTo>
                  <a:pt x="51255" y="97265"/>
                </a:lnTo>
                <a:lnTo>
                  <a:pt x="53220" y="102877"/>
                </a:lnTo>
                <a:lnTo>
                  <a:pt x="55483" y="108523"/>
                </a:lnTo>
                <a:lnTo>
                  <a:pt x="57943" y="116097"/>
                </a:lnTo>
                <a:lnTo>
                  <a:pt x="60537" y="124956"/>
                </a:lnTo>
                <a:lnTo>
                  <a:pt x="63217" y="134673"/>
                </a:lnTo>
                <a:lnTo>
                  <a:pt x="65958" y="142102"/>
                </a:lnTo>
                <a:lnTo>
                  <a:pt x="68737" y="148009"/>
                </a:lnTo>
                <a:lnTo>
                  <a:pt x="71542" y="152898"/>
                </a:lnTo>
                <a:lnTo>
                  <a:pt x="77199" y="163411"/>
                </a:lnTo>
                <a:lnTo>
                  <a:pt x="80041" y="168882"/>
                </a:lnTo>
                <a:lnTo>
                  <a:pt x="81936" y="173481"/>
                </a:lnTo>
                <a:lnTo>
                  <a:pt x="83199" y="177500"/>
                </a:lnTo>
                <a:lnTo>
                  <a:pt x="84041" y="181132"/>
                </a:lnTo>
                <a:lnTo>
                  <a:pt x="87516" y="187707"/>
                </a:lnTo>
                <a:lnTo>
                  <a:pt x="89777" y="190794"/>
                </a:lnTo>
                <a:lnTo>
                  <a:pt x="90331" y="191899"/>
                </a:lnTo>
                <a:lnTo>
                  <a:pt x="89748" y="191684"/>
                </a:lnTo>
                <a:lnTo>
                  <a:pt x="88407" y="190588"/>
                </a:lnTo>
                <a:lnTo>
                  <a:pt x="87513" y="187952"/>
                </a:lnTo>
                <a:lnTo>
                  <a:pt x="86918" y="184290"/>
                </a:lnTo>
                <a:lnTo>
                  <a:pt x="86520" y="179943"/>
                </a:lnTo>
                <a:lnTo>
                  <a:pt x="85302" y="173235"/>
                </a:lnTo>
                <a:lnTo>
                  <a:pt x="83538" y="164954"/>
                </a:lnTo>
                <a:lnTo>
                  <a:pt x="81409" y="155622"/>
                </a:lnTo>
                <a:lnTo>
                  <a:pt x="79990" y="147497"/>
                </a:lnTo>
                <a:lnTo>
                  <a:pt x="79044" y="140174"/>
                </a:lnTo>
                <a:lnTo>
                  <a:pt x="78414" y="133388"/>
                </a:lnTo>
                <a:lnTo>
                  <a:pt x="78946" y="126006"/>
                </a:lnTo>
                <a:lnTo>
                  <a:pt x="80253" y="118228"/>
                </a:lnTo>
                <a:lnTo>
                  <a:pt x="82077" y="110184"/>
                </a:lnTo>
                <a:lnTo>
                  <a:pt x="84246" y="102917"/>
                </a:lnTo>
                <a:lnTo>
                  <a:pt x="86644" y="96167"/>
                </a:lnTo>
                <a:lnTo>
                  <a:pt x="89195" y="89762"/>
                </a:lnTo>
                <a:lnTo>
                  <a:pt x="93753" y="83587"/>
                </a:lnTo>
                <a:lnTo>
                  <a:pt x="99650" y="77566"/>
                </a:lnTo>
                <a:lnTo>
                  <a:pt x="111916" y="66748"/>
                </a:lnTo>
                <a:lnTo>
                  <a:pt x="120543" y="58765"/>
                </a:lnTo>
                <a:lnTo>
                  <a:pt x="127552" y="54582"/>
                </a:lnTo>
                <a:lnTo>
                  <a:pt x="130755" y="53466"/>
                </a:lnTo>
                <a:lnTo>
                  <a:pt x="139393" y="52227"/>
                </a:lnTo>
                <a:lnTo>
                  <a:pt x="149583" y="51676"/>
                </a:lnTo>
                <a:lnTo>
                  <a:pt x="160461" y="51431"/>
                </a:lnTo>
                <a:lnTo>
                  <a:pt x="165077" y="52318"/>
                </a:lnTo>
                <a:lnTo>
                  <a:pt x="177076" y="58117"/>
                </a:lnTo>
                <a:lnTo>
                  <a:pt x="186968" y="63184"/>
                </a:lnTo>
                <a:lnTo>
                  <a:pt x="191320" y="66821"/>
                </a:lnTo>
                <a:lnTo>
                  <a:pt x="195175" y="71151"/>
                </a:lnTo>
                <a:lnTo>
                  <a:pt x="198696" y="75942"/>
                </a:lnTo>
                <a:lnTo>
                  <a:pt x="201997" y="81041"/>
                </a:lnTo>
                <a:lnTo>
                  <a:pt x="205149" y="86346"/>
                </a:lnTo>
                <a:lnTo>
                  <a:pt x="208204" y="91787"/>
                </a:lnTo>
                <a:lnTo>
                  <a:pt x="216677" y="107993"/>
                </a:lnTo>
                <a:lnTo>
                  <a:pt x="221604" y="117649"/>
                </a:lnTo>
                <a:lnTo>
                  <a:pt x="226794" y="126944"/>
                </a:lnTo>
                <a:lnTo>
                  <a:pt x="232158" y="135997"/>
                </a:lnTo>
                <a:lnTo>
                  <a:pt x="237640" y="144891"/>
                </a:lnTo>
                <a:lnTo>
                  <a:pt x="241294" y="151772"/>
                </a:lnTo>
                <a:lnTo>
                  <a:pt x="243730" y="157312"/>
                </a:lnTo>
                <a:lnTo>
                  <a:pt x="245354" y="161958"/>
                </a:lnTo>
                <a:lnTo>
                  <a:pt x="247390" y="166960"/>
                </a:lnTo>
                <a:lnTo>
                  <a:pt x="249699" y="172200"/>
                </a:lnTo>
                <a:lnTo>
                  <a:pt x="252191" y="177599"/>
                </a:lnTo>
                <a:lnTo>
                  <a:pt x="253852" y="182150"/>
                </a:lnTo>
                <a:lnTo>
                  <a:pt x="254960" y="186137"/>
                </a:lnTo>
                <a:lnTo>
                  <a:pt x="256190" y="191201"/>
                </a:lnTo>
                <a:lnTo>
                  <a:pt x="256519" y="191218"/>
                </a:lnTo>
                <a:lnTo>
                  <a:pt x="256884" y="188698"/>
                </a:lnTo>
                <a:lnTo>
                  <a:pt x="257045" y="184402"/>
                </a:lnTo>
                <a:lnTo>
                  <a:pt x="259658" y="164078"/>
                </a:lnTo>
                <a:lnTo>
                  <a:pt x="261688" y="149324"/>
                </a:lnTo>
                <a:lnTo>
                  <a:pt x="264946" y="133773"/>
                </a:lnTo>
                <a:lnTo>
                  <a:pt x="269024" y="117690"/>
                </a:lnTo>
                <a:lnTo>
                  <a:pt x="277681" y="87438"/>
                </a:lnTo>
                <a:lnTo>
                  <a:pt x="284704" y="64468"/>
                </a:lnTo>
                <a:lnTo>
                  <a:pt x="287910" y="55294"/>
                </a:lnTo>
                <a:lnTo>
                  <a:pt x="291000" y="47274"/>
                </a:lnTo>
                <a:lnTo>
                  <a:pt x="294013" y="40022"/>
                </a:lnTo>
                <a:lnTo>
                  <a:pt x="297926" y="33282"/>
                </a:lnTo>
                <a:lnTo>
                  <a:pt x="302440" y="26884"/>
                </a:lnTo>
                <a:lnTo>
                  <a:pt x="307354" y="20714"/>
                </a:lnTo>
                <a:lnTo>
                  <a:pt x="312535" y="15647"/>
                </a:lnTo>
                <a:lnTo>
                  <a:pt x="317895" y="11317"/>
                </a:lnTo>
                <a:lnTo>
                  <a:pt x="327976" y="4919"/>
                </a:lnTo>
                <a:lnTo>
                  <a:pt x="335632" y="2075"/>
                </a:lnTo>
                <a:lnTo>
                  <a:pt x="348308" y="250"/>
                </a:lnTo>
                <a:lnTo>
                  <a:pt x="354194" y="0"/>
                </a:lnTo>
                <a:lnTo>
                  <a:pt x="357097" y="886"/>
                </a:lnTo>
                <a:lnTo>
                  <a:pt x="362862" y="4410"/>
                </a:lnTo>
                <a:lnTo>
                  <a:pt x="366686" y="9541"/>
                </a:lnTo>
                <a:lnTo>
                  <a:pt x="371139" y="16771"/>
                </a:lnTo>
                <a:lnTo>
                  <a:pt x="376014" y="25402"/>
                </a:lnTo>
                <a:lnTo>
                  <a:pt x="379264" y="34013"/>
                </a:lnTo>
                <a:lnTo>
                  <a:pt x="381430" y="42611"/>
                </a:lnTo>
                <a:lnTo>
                  <a:pt x="382874" y="51201"/>
                </a:lnTo>
                <a:lnTo>
                  <a:pt x="383837" y="62642"/>
                </a:lnTo>
                <a:lnTo>
                  <a:pt x="384479" y="75985"/>
                </a:lnTo>
                <a:lnTo>
                  <a:pt x="384907" y="90595"/>
                </a:lnTo>
                <a:lnTo>
                  <a:pt x="386144" y="107003"/>
                </a:lnTo>
                <a:lnTo>
                  <a:pt x="387922" y="124608"/>
                </a:lnTo>
                <a:lnTo>
                  <a:pt x="390060" y="143013"/>
                </a:lnTo>
                <a:lnTo>
                  <a:pt x="391485" y="159093"/>
                </a:lnTo>
                <a:lnTo>
                  <a:pt x="392435" y="173623"/>
                </a:lnTo>
                <a:lnTo>
                  <a:pt x="393068" y="187119"/>
                </a:lnTo>
                <a:lnTo>
                  <a:pt x="394443" y="197070"/>
                </a:lnTo>
                <a:lnTo>
                  <a:pt x="396312" y="204656"/>
                </a:lnTo>
                <a:lnTo>
                  <a:pt x="398511" y="210666"/>
                </a:lnTo>
                <a:lnTo>
                  <a:pt x="400929" y="214672"/>
                </a:lnTo>
                <a:lnTo>
                  <a:pt x="403494" y="217343"/>
                </a:lnTo>
                <a:lnTo>
                  <a:pt x="406156" y="219124"/>
                </a:lnTo>
                <a:lnTo>
                  <a:pt x="411654" y="221102"/>
                </a:lnTo>
                <a:lnTo>
                  <a:pt x="420053" y="2226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3"/>
          <p:cNvSpPr/>
          <p:nvPr/>
        </p:nvSpPr>
        <p:spPr>
          <a:xfrm>
            <a:off x="6149340" y="2837651"/>
            <a:ext cx="171451" cy="213636"/>
          </a:xfrm>
          <a:custGeom>
            <a:avLst/>
            <a:gdLst/>
            <a:ahLst/>
            <a:cxnLst/>
            <a:rect l="0" t="0" r="0" b="0"/>
            <a:pathLst>
              <a:path w="171451" h="213636">
                <a:moveTo>
                  <a:pt x="0" y="111288"/>
                </a:moveTo>
                <a:lnTo>
                  <a:pt x="4551" y="115840"/>
                </a:lnTo>
                <a:lnTo>
                  <a:pt x="7796" y="117180"/>
                </a:lnTo>
                <a:lnTo>
                  <a:pt x="11865" y="118074"/>
                </a:lnTo>
                <a:lnTo>
                  <a:pt x="16482" y="118669"/>
                </a:lnTo>
                <a:lnTo>
                  <a:pt x="21465" y="118114"/>
                </a:lnTo>
                <a:lnTo>
                  <a:pt x="26693" y="116792"/>
                </a:lnTo>
                <a:lnTo>
                  <a:pt x="32083" y="114957"/>
                </a:lnTo>
                <a:lnTo>
                  <a:pt x="38533" y="110877"/>
                </a:lnTo>
                <a:lnTo>
                  <a:pt x="45691" y="105299"/>
                </a:lnTo>
                <a:lnTo>
                  <a:pt x="53321" y="98723"/>
                </a:lnTo>
                <a:lnTo>
                  <a:pt x="60312" y="93387"/>
                </a:lnTo>
                <a:lnTo>
                  <a:pt x="66878" y="88876"/>
                </a:lnTo>
                <a:lnTo>
                  <a:pt x="73160" y="84917"/>
                </a:lnTo>
                <a:lnTo>
                  <a:pt x="81158" y="78468"/>
                </a:lnTo>
                <a:lnTo>
                  <a:pt x="90301" y="70358"/>
                </a:lnTo>
                <a:lnTo>
                  <a:pt x="100205" y="61142"/>
                </a:lnTo>
                <a:lnTo>
                  <a:pt x="107761" y="53092"/>
                </a:lnTo>
                <a:lnTo>
                  <a:pt x="113750" y="45821"/>
                </a:lnTo>
                <a:lnTo>
                  <a:pt x="118696" y="39068"/>
                </a:lnTo>
                <a:lnTo>
                  <a:pt x="121993" y="33614"/>
                </a:lnTo>
                <a:lnTo>
                  <a:pt x="124191" y="29026"/>
                </a:lnTo>
                <a:lnTo>
                  <a:pt x="125656" y="25014"/>
                </a:lnTo>
                <a:lnTo>
                  <a:pt x="127586" y="21387"/>
                </a:lnTo>
                <a:lnTo>
                  <a:pt x="132269" y="14817"/>
                </a:lnTo>
                <a:lnTo>
                  <a:pt x="132947" y="11732"/>
                </a:lnTo>
                <a:lnTo>
                  <a:pt x="132446" y="8723"/>
                </a:lnTo>
                <a:lnTo>
                  <a:pt x="129350" y="1599"/>
                </a:lnTo>
                <a:lnTo>
                  <a:pt x="128143" y="1015"/>
                </a:lnTo>
                <a:lnTo>
                  <a:pt x="124262" y="366"/>
                </a:lnTo>
                <a:lnTo>
                  <a:pt x="119363" y="77"/>
                </a:lnTo>
                <a:lnTo>
                  <a:pt x="116722" y="0"/>
                </a:lnTo>
                <a:lnTo>
                  <a:pt x="114010" y="901"/>
                </a:lnTo>
                <a:lnTo>
                  <a:pt x="111249" y="2455"/>
                </a:lnTo>
                <a:lnTo>
                  <a:pt x="108456" y="4443"/>
                </a:lnTo>
                <a:lnTo>
                  <a:pt x="105641" y="6720"/>
                </a:lnTo>
                <a:lnTo>
                  <a:pt x="102812" y="9191"/>
                </a:lnTo>
                <a:lnTo>
                  <a:pt x="99974" y="11791"/>
                </a:lnTo>
                <a:lnTo>
                  <a:pt x="95224" y="17335"/>
                </a:lnTo>
                <a:lnTo>
                  <a:pt x="82327" y="33654"/>
                </a:lnTo>
                <a:lnTo>
                  <a:pt x="75839" y="44292"/>
                </a:lnTo>
                <a:lnTo>
                  <a:pt x="69609" y="56147"/>
                </a:lnTo>
                <a:lnTo>
                  <a:pt x="63551" y="68812"/>
                </a:lnTo>
                <a:lnTo>
                  <a:pt x="59512" y="82019"/>
                </a:lnTo>
                <a:lnTo>
                  <a:pt x="56819" y="95585"/>
                </a:lnTo>
                <a:lnTo>
                  <a:pt x="55025" y="109392"/>
                </a:lnTo>
                <a:lnTo>
                  <a:pt x="53828" y="122407"/>
                </a:lnTo>
                <a:lnTo>
                  <a:pt x="53031" y="134893"/>
                </a:lnTo>
                <a:lnTo>
                  <a:pt x="52498" y="147027"/>
                </a:lnTo>
                <a:lnTo>
                  <a:pt x="53096" y="157022"/>
                </a:lnTo>
                <a:lnTo>
                  <a:pt x="54447" y="165590"/>
                </a:lnTo>
                <a:lnTo>
                  <a:pt x="56300" y="173207"/>
                </a:lnTo>
                <a:lnTo>
                  <a:pt x="58489" y="179238"/>
                </a:lnTo>
                <a:lnTo>
                  <a:pt x="60900" y="184211"/>
                </a:lnTo>
                <a:lnTo>
                  <a:pt x="63460" y="188478"/>
                </a:lnTo>
                <a:lnTo>
                  <a:pt x="66119" y="192276"/>
                </a:lnTo>
                <a:lnTo>
                  <a:pt x="68844" y="195760"/>
                </a:lnTo>
                <a:lnTo>
                  <a:pt x="71614" y="199036"/>
                </a:lnTo>
                <a:lnTo>
                  <a:pt x="74413" y="202171"/>
                </a:lnTo>
                <a:lnTo>
                  <a:pt x="80062" y="208196"/>
                </a:lnTo>
                <a:lnTo>
                  <a:pt x="83855" y="210184"/>
                </a:lnTo>
                <a:lnTo>
                  <a:pt x="88288" y="211509"/>
                </a:lnTo>
                <a:lnTo>
                  <a:pt x="93149" y="212392"/>
                </a:lnTo>
                <a:lnTo>
                  <a:pt x="98294" y="212981"/>
                </a:lnTo>
                <a:lnTo>
                  <a:pt x="103629" y="213374"/>
                </a:lnTo>
                <a:lnTo>
                  <a:pt x="109091" y="213635"/>
                </a:lnTo>
                <a:lnTo>
                  <a:pt x="114637" y="212857"/>
                </a:lnTo>
                <a:lnTo>
                  <a:pt x="120240" y="211386"/>
                </a:lnTo>
                <a:lnTo>
                  <a:pt x="125880" y="209453"/>
                </a:lnTo>
                <a:lnTo>
                  <a:pt x="130592" y="207211"/>
                </a:lnTo>
                <a:lnTo>
                  <a:pt x="134686" y="204765"/>
                </a:lnTo>
                <a:lnTo>
                  <a:pt x="143680" y="198553"/>
                </a:lnTo>
                <a:lnTo>
                  <a:pt x="171450" y="1798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4"/>
          <p:cNvSpPr/>
          <p:nvPr/>
        </p:nvSpPr>
        <p:spPr>
          <a:xfrm>
            <a:off x="6423659" y="2794635"/>
            <a:ext cx="17146" cy="274321"/>
          </a:xfrm>
          <a:custGeom>
            <a:avLst/>
            <a:gdLst/>
            <a:ahLst/>
            <a:cxnLst/>
            <a:rect l="0" t="0" r="0" b="0"/>
            <a:pathLst>
              <a:path w="17146" h="274321">
                <a:moveTo>
                  <a:pt x="0" y="0"/>
                </a:moveTo>
                <a:lnTo>
                  <a:pt x="0" y="76550"/>
                </a:lnTo>
                <a:lnTo>
                  <a:pt x="7382" y="224486"/>
                </a:lnTo>
                <a:lnTo>
                  <a:pt x="8731" y="236335"/>
                </a:lnTo>
                <a:lnTo>
                  <a:pt x="10584" y="245186"/>
                </a:lnTo>
                <a:lnTo>
                  <a:pt x="17145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5"/>
          <p:cNvSpPr/>
          <p:nvPr/>
        </p:nvSpPr>
        <p:spPr>
          <a:xfrm>
            <a:off x="6346507" y="2906569"/>
            <a:ext cx="231459" cy="162387"/>
          </a:xfrm>
          <a:custGeom>
            <a:avLst/>
            <a:gdLst/>
            <a:ahLst/>
            <a:cxnLst/>
            <a:rect l="0" t="0" r="0" b="0"/>
            <a:pathLst>
              <a:path w="231459" h="162387">
                <a:moveTo>
                  <a:pt x="0" y="42370"/>
                </a:moveTo>
                <a:lnTo>
                  <a:pt x="4551" y="37820"/>
                </a:lnTo>
                <a:lnTo>
                  <a:pt x="7797" y="36479"/>
                </a:lnTo>
                <a:lnTo>
                  <a:pt x="11865" y="35585"/>
                </a:lnTo>
                <a:lnTo>
                  <a:pt x="16483" y="34990"/>
                </a:lnTo>
                <a:lnTo>
                  <a:pt x="20514" y="33640"/>
                </a:lnTo>
                <a:lnTo>
                  <a:pt x="27533" y="29600"/>
                </a:lnTo>
                <a:lnTo>
                  <a:pt x="31690" y="28142"/>
                </a:lnTo>
                <a:lnTo>
                  <a:pt x="36367" y="27170"/>
                </a:lnTo>
                <a:lnTo>
                  <a:pt x="41390" y="26522"/>
                </a:lnTo>
                <a:lnTo>
                  <a:pt x="46643" y="25137"/>
                </a:lnTo>
                <a:lnTo>
                  <a:pt x="52050" y="23262"/>
                </a:lnTo>
                <a:lnTo>
                  <a:pt x="57561" y="21059"/>
                </a:lnTo>
                <a:lnTo>
                  <a:pt x="71302" y="16071"/>
                </a:lnTo>
                <a:lnTo>
                  <a:pt x="103408" y="5108"/>
                </a:lnTo>
                <a:lnTo>
                  <a:pt x="112754" y="3241"/>
                </a:lnTo>
                <a:lnTo>
                  <a:pt x="122794" y="1997"/>
                </a:lnTo>
                <a:lnTo>
                  <a:pt x="148081" y="0"/>
                </a:lnTo>
                <a:lnTo>
                  <a:pt x="152061" y="1741"/>
                </a:lnTo>
                <a:lnTo>
                  <a:pt x="156619" y="4806"/>
                </a:lnTo>
                <a:lnTo>
                  <a:pt x="161563" y="8755"/>
                </a:lnTo>
                <a:lnTo>
                  <a:pt x="165810" y="12340"/>
                </a:lnTo>
                <a:lnTo>
                  <a:pt x="169596" y="15683"/>
                </a:lnTo>
                <a:lnTo>
                  <a:pt x="173071" y="18864"/>
                </a:lnTo>
                <a:lnTo>
                  <a:pt x="177294" y="23842"/>
                </a:lnTo>
                <a:lnTo>
                  <a:pt x="182013" y="30018"/>
                </a:lnTo>
                <a:lnTo>
                  <a:pt x="187064" y="36993"/>
                </a:lnTo>
                <a:lnTo>
                  <a:pt x="190432" y="42596"/>
                </a:lnTo>
                <a:lnTo>
                  <a:pt x="192677" y="47283"/>
                </a:lnTo>
                <a:lnTo>
                  <a:pt x="194174" y="51361"/>
                </a:lnTo>
                <a:lnTo>
                  <a:pt x="196125" y="55984"/>
                </a:lnTo>
                <a:lnTo>
                  <a:pt x="198378" y="60971"/>
                </a:lnTo>
                <a:lnTo>
                  <a:pt x="200832" y="66201"/>
                </a:lnTo>
                <a:lnTo>
                  <a:pt x="202468" y="70640"/>
                </a:lnTo>
                <a:lnTo>
                  <a:pt x="203559" y="74552"/>
                </a:lnTo>
                <a:lnTo>
                  <a:pt x="204286" y="78112"/>
                </a:lnTo>
                <a:lnTo>
                  <a:pt x="210174" y="99848"/>
                </a:lnTo>
                <a:lnTo>
                  <a:pt x="231458" y="1623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6"/>
          <p:cNvSpPr/>
          <p:nvPr/>
        </p:nvSpPr>
        <p:spPr>
          <a:xfrm>
            <a:off x="6646544" y="2872923"/>
            <a:ext cx="274322" cy="169052"/>
          </a:xfrm>
          <a:custGeom>
            <a:avLst/>
            <a:gdLst/>
            <a:ahLst/>
            <a:cxnLst/>
            <a:rect l="0" t="0" r="0" b="0"/>
            <a:pathLst>
              <a:path w="274322" h="169052">
                <a:moveTo>
                  <a:pt x="0" y="41727"/>
                </a:moveTo>
                <a:lnTo>
                  <a:pt x="0" y="90248"/>
                </a:lnTo>
                <a:lnTo>
                  <a:pt x="954" y="95982"/>
                </a:lnTo>
                <a:lnTo>
                  <a:pt x="2541" y="101709"/>
                </a:lnTo>
                <a:lnTo>
                  <a:pt x="4552" y="107433"/>
                </a:lnTo>
                <a:lnTo>
                  <a:pt x="5892" y="115058"/>
                </a:lnTo>
                <a:lnTo>
                  <a:pt x="6786" y="123952"/>
                </a:lnTo>
                <a:lnTo>
                  <a:pt x="7382" y="133691"/>
                </a:lnTo>
                <a:lnTo>
                  <a:pt x="8731" y="143041"/>
                </a:lnTo>
                <a:lnTo>
                  <a:pt x="10584" y="152132"/>
                </a:lnTo>
                <a:lnTo>
                  <a:pt x="12771" y="161050"/>
                </a:lnTo>
                <a:lnTo>
                  <a:pt x="14229" y="166043"/>
                </a:lnTo>
                <a:lnTo>
                  <a:pt x="15202" y="168420"/>
                </a:lnTo>
                <a:lnTo>
                  <a:pt x="15850" y="169051"/>
                </a:lnTo>
                <a:lnTo>
                  <a:pt x="12210" y="165389"/>
                </a:lnTo>
                <a:lnTo>
                  <a:pt x="10046" y="160363"/>
                </a:lnTo>
                <a:lnTo>
                  <a:pt x="7650" y="153202"/>
                </a:lnTo>
                <a:lnTo>
                  <a:pt x="5100" y="144619"/>
                </a:lnTo>
                <a:lnTo>
                  <a:pt x="4353" y="135086"/>
                </a:lnTo>
                <a:lnTo>
                  <a:pt x="4807" y="124921"/>
                </a:lnTo>
                <a:lnTo>
                  <a:pt x="6899" y="106324"/>
                </a:lnTo>
                <a:lnTo>
                  <a:pt x="7458" y="100032"/>
                </a:lnTo>
                <a:lnTo>
                  <a:pt x="7829" y="94884"/>
                </a:lnTo>
                <a:lnTo>
                  <a:pt x="9030" y="89548"/>
                </a:lnTo>
                <a:lnTo>
                  <a:pt x="10782" y="84085"/>
                </a:lnTo>
                <a:lnTo>
                  <a:pt x="12904" y="78538"/>
                </a:lnTo>
                <a:lnTo>
                  <a:pt x="15271" y="72935"/>
                </a:lnTo>
                <a:lnTo>
                  <a:pt x="17801" y="67295"/>
                </a:lnTo>
                <a:lnTo>
                  <a:pt x="20440" y="61630"/>
                </a:lnTo>
                <a:lnTo>
                  <a:pt x="24104" y="55948"/>
                </a:lnTo>
                <a:lnTo>
                  <a:pt x="28453" y="50255"/>
                </a:lnTo>
                <a:lnTo>
                  <a:pt x="33256" y="44555"/>
                </a:lnTo>
                <a:lnTo>
                  <a:pt x="37411" y="39802"/>
                </a:lnTo>
                <a:lnTo>
                  <a:pt x="44568" y="31981"/>
                </a:lnTo>
                <a:lnTo>
                  <a:pt x="48762" y="28562"/>
                </a:lnTo>
                <a:lnTo>
                  <a:pt x="53463" y="25330"/>
                </a:lnTo>
                <a:lnTo>
                  <a:pt x="58502" y="22223"/>
                </a:lnTo>
                <a:lnTo>
                  <a:pt x="66641" y="18771"/>
                </a:lnTo>
                <a:lnTo>
                  <a:pt x="73434" y="17237"/>
                </a:lnTo>
                <a:lnTo>
                  <a:pt x="79628" y="16555"/>
                </a:lnTo>
                <a:lnTo>
                  <a:pt x="88095" y="18791"/>
                </a:lnTo>
                <a:lnTo>
                  <a:pt x="93021" y="20721"/>
                </a:lnTo>
                <a:lnTo>
                  <a:pt x="101033" y="25406"/>
                </a:lnTo>
                <a:lnTo>
                  <a:pt x="107769" y="30663"/>
                </a:lnTo>
                <a:lnTo>
                  <a:pt x="110899" y="33398"/>
                </a:lnTo>
                <a:lnTo>
                  <a:pt x="113937" y="36174"/>
                </a:lnTo>
                <a:lnTo>
                  <a:pt x="116916" y="39930"/>
                </a:lnTo>
                <a:lnTo>
                  <a:pt x="119854" y="44339"/>
                </a:lnTo>
                <a:lnTo>
                  <a:pt x="122766" y="49183"/>
                </a:lnTo>
                <a:lnTo>
                  <a:pt x="125659" y="54318"/>
                </a:lnTo>
                <a:lnTo>
                  <a:pt x="131413" y="65103"/>
                </a:lnTo>
                <a:lnTo>
                  <a:pt x="140009" y="81885"/>
                </a:lnTo>
                <a:lnTo>
                  <a:pt x="141916" y="87548"/>
                </a:lnTo>
                <a:lnTo>
                  <a:pt x="143189" y="93230"/>
                </a:lnTo>
                <a:lnTo>
                  <a:pt x="144037" y="98922"/>
                </a:lnTo>
                <a:lnTo>
                  <a:pt x="145555" y="105574"/>
                </a:lnTo>
                <a:lnTo>
                  <a:pt x="147519" y="112867"/>
                </a:lnTo>
                <a:lnTo>
                  <a:pt x="149782" y="120586"/>
                </a:lnTo>
                <a:lnTo>
                  <a:pt x="150337" y="127637"/>
                </a:lnTo>
                <a:lnTo>
                  <a:pt x="149755" y="134243"/>
                </a:lnTo>
                <a:lnTo>
                  <a:pt x="148414" y="140551"/>
                </a:lnTo>
                <a:lnTo>
                  <a:pt x="147521" y="145710"/>
                </a:lnTo>
                <a:lnTo>
                  <a:pt x="146925" y="150101"/>
                </a:lnTo>
                <a:lnTo>
                  <a:pt x="146527" y="153981"/>
                </a:lnTo>
                <a:lnTo>
                  <a:pt x="146263" y="155616"/>
                </a:lnTo>
                <a:lnTo>
                  <a:pt x="146086" y="155753"/>
                </a:lnTo>
                <a:lnTo>
                  <a:pt x="145969" y="154891"/>
                </a:lnTo>
                <a:lnTo>
                  <a:pt x="143298" y="151395"/>
                </a:lnTo>
                <a:lnTo>
                  <a:pt x="141252" y="149128"/>
                </a:lnTo>
                <a:lnTo>
                  <a:pt x="138936" y="144760"/>
                </a:lnTo>
                <a:lnTo>
                  <a:pt x="136439" y="138991"/>
                </a:lnTo>
                <a:lnTo>
                  <a:pt x="133822" y="132287"/>
                </a:lnTo>
                <a:lnTo>
                  <a:pt x="133030" y="125913"/>
                </a:lnTo>
                <a:lnTo>
                  <a:pt x="133455" y="119758"/>
                </a:lnTo>
                <a:lnTo>
                  <a:pt x="140979" y="82540"/>
                </a:lnTo>
                <a:lnTo>
                  <a:pt x="143516" y="72746"/>
                </a:lnTo>
                <a:lnTo>
                  <a:pt x="146160" y="64311"/>
                </a:lnTo>
                <a:lnTo>
                  <a:pt x="148876" y="56783"/>
                </a:lnTo>
                <a:lnTo>
                  <a:pt x="152590" y="48906"/>
                </a:lnTo>
                <a:lnTo>
                  <a:pt x="156972" y="40798"/>
                </a:lnTo>
                <a:lnTo>
                  <a:pt x="161799" y="32535"/>
                </a:lnTo>
                <a:lnTo>
                  <a:pt x="166921" y="25122"/>
                </a:lnTo>
                <a:lnTo>
                  <a:pt x="172241" y="18274"/>
                </a:lnTo>
                <a:lnTo>
                  <a:pt x="177692" y="11804"/>
                </a:lnTo>
                <a:lnTo>
                  <a:pt x="182279" y="7491"/>
                </a:lnTo>
                <a:lnTo>
                  <a:pt x="189916" y="2698"/>
                </a:lnTo>
                <a:lnTo>
                  <a:pt x="196484" y="568"/>
                </a:lnTo>
                <a:lnTo>
                  <a:pt x="199570" y="0"/>
                </a:lnTo>
                <a:lnTo>
                  <a:pt x="202579" y="574"/>
                </a:lnTo>
                <a:lnTo>
                  <a:pt x="208463" y="3751"/>
                </a:lnTo>
                <a:lnTo>
                  <a:pt x="216793" y="8339"/>
                </a:lnTo>
                <a:lnTo>
                  <a:pt x="221681" y="10896"/>
                </a:lnTo>
                <a:lnTo>
                  <a:pt x="224940" y="14505"/>
                </a:lnTo>
                <a:lnTo>
                  <a:pt x="227113" y="18816"/>
                </a:lnTo>
                <a:lnTo>
                  <a:pt x="228561" y="23596"/>
                </a:lnTo>
                <a:lnTo>
                  <a:pt x="231432" y="30592"/>
                </a:lnTo>
                <a:lnTo>
                  <a:pt x="235251" y="39066"/>
                </a:lnTo>
                <a:lnTo>
                  <a:pt x="239701" y="48525"/>
                </a:lnTo>
                <a:lnTo>
                  <a:pt x="242668" y="56737"/>
                </a:lnTo>
                <a:lnTo>
                  <a:pt x="244647" y="64116"/>
                </a:lnTo>
                <a:lnTo>
                  <a:pt x="245966" y="70940"/>
                </a:lnTo>
                <a:lnTo>
                  <a:pt x="246845" y="79300"/>
                </a:lnTo>
                <a:lnTo>
                  <a:pt x="247431" y="88683"/>
                </a:lnTo>
                <a:lnTo>
                  <a:pt x="247821" y="98748"/>
                </a:lnTo>
                <a:lnTo>
                  <a:pt x="249035" y="108316"/>
                </a:lnTo>
                <a:lnTo>
                  <a:pt x="250796" y="117552"/>
                </a:lnTo>
                <a:lnTo>
                  <a:pt x="252922" y="126567"/>
                </a:lnTo>
                <a:lnTo>
                  <a:pt x="255292" y="134482"/>
                </a:lnTo>
                <a:lnTo>
                  <a:pt x="257826" y="141663"/>
                </a:lnTo>
                <a:lnTo>
                  <a:pt x="263400" y="155792"/>
                </a:lnTo>
                <a:lnTo>
                  <a:pt x="274321" y="1617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7"/>
          <p:cNvSpPr/>
          <p:nvPr/>
        </p:nvSpPr>
        <p:spPr>
          <a:xfrm>
            <a:off x="6956638" y="2855175"/>
            <a:ext cx="133965" cy="196364"/>
          </a:xfrm>
          <a:custGeom>
            <a:avLst/>
            <a:gdLst/>
            <a:ahLst/>
            <a:cxnLst/>
            <a:rect l="0" t="0" r="0" b="0"/>
            <a:pathLst>
              <a:path w="133965" h="196364">
                <a:moveTo>
                  <a:pt x="15662" y="119482"/>
                </a:moveTo>
                <a:lnTo>
                  <a:pt x="15662" y="114931"/>
                </a:lnTo>
                <a:lnTo>
                  <a:pt x="16614" y="113591"/>
                </a:lnTo>
                <a:lnTo>
                  <a:pt x="18202" y="112697"/>
                </a:lnTo>
                <a:lnTo>
                  <a:pt x="20212" y="112101"/>
                </a:lnTo>
                <a:lnTo>
                  <a:pt x="22506" y="110752"/>
                </a:lnTo>
                <a:lnTo>
                  <a:pt x="24987" y="108899"/>
                </a:lnTo>
                <a:lnTo>
                  <a:pt x="27593" y="106712"/>
                </a:lnTo>
                <a:lnTo>
                  <a:pt x="31236" y="105253"/>
                </a:lnTo>
                <a:lnTo>
                  <a:pt x="35570" y="104281"/>
                </a:lnTo>
                <a:lnTo>
                  <a:pt x="40363" y="103633"/>
                </a:lnTo>
                <a:lnTo>
                  <a:pt x="45464" y="102249"/>
                </a:lnTo>
                <a:lnTo>
                  <a:pt x="50770" y="100373"/>
                </a:lnTo>
                <a:lnTo>
                  <a:pt x="56213" y="98170"/>
                </a:lnTo>
                <a:lnTo>
                  <a:pt x="60793" y="94797"/>
                </a:lnTo>
                <a:lnTo>
                  <a:pt x="64799" y="90643"/>
                </a:lnTo>
                <a:lnTo>
                  <a:pt x="68423" y="85968"/>
                </a:lnTo>
                <a:lnTo>
                  <a:pt x="73695" y="80947"/>
                </a:lnTo>
                <a:lnTo>
                  <a:pt x="80068" y="75694"/>
                </a:lnTo>
                <a:lnTo>
                  <a:pt x="87175" y="70288"/>
                </a:lnTo>
                <a:lnTo>
                  <a:pt x="92865" y="65731"/>
                </a:lnTo>
                <a:lnTo>
                  <a:pt x="97611" y="61740"/>
                </a:lnTo>
                <a:lnTo>
                  <a:pt x="101727" y="58128"/>
                </a:lnTo>
                <a:lnTo>
                  <a:pt x="108840" y="51573"/>
                </a:lnTo>
                <a:lnTo>
                  <a:pt x="118200" y="42529"/>
                </a:lnTo>
                <a:lnTo>
                  <a:pt x="121168" y="39605"/>
                </a:lnTo>
                <a:lnTo>
                  <a:pt x="124099" y="35751"/>
                </a:lnTo>
                <a:lnTo>
                  <a:pt x="127006" y="31276"/>
                </a:lnTo>
                <a:lnTo>
                  <a:pt x="129896" y="26388"/>
                </a:lnTo>
                <a:lnTo>
                  <a:pt x="131823" y="22177"/>
                </a:lnTo>
                <a:lnTo>
                  <a:pt x="133108" y="18417"/>
                </a:lnTo>
                <a:lnTo>
                  <a:pt x="133964" y="14958"/>
                </a:lnTo>
                <a:lnTo>
                  <a:pt x="133582" y="11699"/>
                </a:lnTo>
                <a:lnTo>
                  <a:pt x="132375" y="8574"/>
                </a:lnTo>
                <a:lnTo>
                  <a:pt x="130619" y="5538"/>
                </a:lnTo>
                <a:lnTo>
                  <a:pt x="128494" y="3515"/>
                </a:lnTo>
                <a:lnTo>
                  <a:pt x="126126" y="2166"/>
                </a:lnTo>
                <a:lnTo>
                  <a:pt x="123594" y="1266"/>
                </a:lnTo>
                <a:lnTo>
                  <a:pt x="120954" y="666"/>
                </a:lnTo>
                <a:lnTo>
                  <a:pt x="118242" y="266"/>
                </a:lnTo>
                <a:lnTo>
                  <a:pt x="115481" y="0"/>
                </a:lnTo>
                <a:lnTo>
                  <a:pt x="112688" y="775"/>
                </a:lnTo>
                <a:lnTo>
                  <a:pt x="109874" y="2244"/>
                </a:lnTo>
                <a:lnTo>
                  <a:pt x="107044" y="4176"/>
                </a:lnTo>
                <a:lnTo>
                  <a:pt x="104206" y="6416"/>
                </a:lnTo>
                <a:lnTo>
                  <a:pt x="101362" y="8862"/>
                </a:lnTo>
                <a:lnTo>
                  <a:pt x="98512" y="11445"/>
                </a:lnTo>
                <a:lnTo>
                  <a:pt x="92806" y="16856"/>
                </a:lnTo>
                <a:lnTo>
                  <a:pt x="89952" y="19632"/>
                </a:lnTo>
                <a:lnTo>
                  <a:pt x="85191" y="25293"/>
                </a:lnTo>
                <a:lnTo>
                  <a:pt x="72281" y="41743"/>
                </a:lnTo>
                <a:lnTo>
                  <a:pt x="39846" y="86077"/>
                </a:lnTo>
                <a:lnTo>
                  <a:pt x="30832" y="99117"/>
                </a:lnTo>
                <a:lnTo>
                  <a:pt x="23870" y="109715"/>
                </a:lnTo>
                <a:lnTo>
                  <a:pt x="18277" y="118686"/>
                </a:lnTo>
                <a:lnTo>
                  <a:pt x="14548" y="126571"/>
                </a:lnTo>
                <a:lnTo>
                  <a:pt x="12061" y="133733"/>
                </a:lnTo>
                <a:lnTo>
                  <a:pt x="10404" y="140413"/>
                </a:lnTo>
                <a:lnTo>
                  <a:pt x="8347" y="145818"/>
                </a:lnTo>
                <a:lnTo>
                  <a:pt x="6023" y="150375"/>
                </a:lnTo>
                <a:lnTo>
                  <a:pt x="3520" y="154365"/>
                </a:lnTo>
                <a:lnTo>
                  <a:pt x="1852" y="157977"/>
                </a:lnTo>
                <a:lnTo>
                  <a:pt x="741" y="161338"/>
                </a:lnTo>
                <a:lnTo>
                  <a:pt x="0" y="164531"/>
                </a:lnTo>
                <a:lnTo>
                  <a:pt x="458" y="168565"/>
                </a:lnTo>
                <a:lnTo>
                  <a:pt x="1716" y="173159"/>
                </a:lnTo>
                <a:lnTo>
                  <a:pt x="3506" y="178127"/>
                </a:lnTo>
                <a:lnTo>
                  <a:pt x="4701" y="182391"/>
                </a:lnTo>
                <a:lnTo>
                  <a:pt x="5497" y="186186"/>
                </a:lnTo>
                <a:lnTo>
                  <a:pt x="6027" y="189669"/>
                </a:lnTo>
                <a:lnTo>
                  <a:pt x="8286" y="191991"/>
                </a:lnTo>
                <a:lnTo>
                  <a:pt x="11697" y="193539"/>
                </a:lnTo>
                <a:lnTo>
                  <a:pt x="15876" y="194571"/>
                </a:lnTo>
                <a:lnTo>
                  <a:pt x="19615" y="195259"/>
                </a:lnTo>
                <a:lnTo>
                  <a:pt x="23059" y="195717"/>
                </a:lnTo>
                <a:lnTo>
                  <a:pt x="26309" y="196023"/>
                </a:lnTo>
                <a:lnTo>
                  <a:pt x="30379" y="196227"/>
                </a:lnTo>
                <a:lnTo>
                  <a:pt x="34998" y="196363"/>
                </a:lnTo>
                <a:lnTo>
                  <a:pt x="67096" y="1880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8"/>
          <p:cNvSpPr/>
          <p:nvPr/>
        </p:nvSpPr>
        <p:spPr>
          <a:xfrm>
            <a:off x="7023734" y="2837497"/>
            <a:ext cx="214314" cy="239880"/>
          </a:xfrm>
          <a:custGeom>
            <a:avLst/>
            <a:gdLst/>
            <a:ahLst/>
            <a:cxnLst/>
            <a:rect l="0" t="0" r="0" b="0"/>
            <a:pathLst>
              <a:path w="214314" h="239880">
                <a:moveTo>
                  <a:pt x="214313" y="0"/>
                </a:moveTo>
                <a:lnTo>
                  <a:pt x="187008" y="4551"/>
                </a:lnTo>
                <a:lnTo>
                  <a:pt x="177060" y="6844"/>
                </a:lnTo>
                <a:lnTo>
                  <a:pt x="168523" y="9325"/>
                </a:lnTo>
                <a:lnTo>
                  <a:pt x="160926" y="11932"/>
                </a:lnTo>
                <a:lnTo>
                  <a:pt x="153957" y="15575"/>
                </a:lnTo>
                <a:lnTo>
                  <a:pt x="147406" y="19908"/>
                </a:lnTo>
                <a:lnTo>
                  <a:pt x="141133" y="24702"/>
                </a:lnTo>
                <a:lnTo>
                  <a:pt x="132189" y="32661"/>
                </a:lnTo>
                <a:lnTo>
                  <a:pt x="109551" y="54204"/>
                </a:lnTo>
                <a:lnTo>
                  <a:pt x="101609" y="62806"/>
                </a:lnTo>
                <a:lnTo>
                  <a:pt x="96315" y="69493"/>
                </a:lnTo>
                <a:lnTo>
                  <a:pt x="92785" y="74904"/>
                </a:lnTo>
                <a:lnTo>
                  <a:pt x="89479" y="79463"/>
                </a:lnTo>
                <a:lnTo>
                  <a:pt x="86323" y="83456"/>
                </a:lnTo>
                <a:lnTo>
                  <a:pt x="83267" y="87070"/>
                </a:lnTo>
                <a:lnTo>
                  <a:pt x="82181" y="90432"/>
                </a:lnTo>
                <a:lnTo>
                  <a:pt x="82410" y="93625"/>
                </a:lnTo>
                <a:lnTo>
                  <a:pt x="83515" y="96707"/>
                </a:lnTo>
                <a:lnTo>
                  <a:pt x="85205" y="98761"/>
                </a:lnTo>
                <a:lnTo>
                  <a:pt x="87283" y="100131"/>
                </a:lnTo>
                <a:lnTo>
                  <a:pt x="89622" y="101044"/>
                </a:lnTo>
                <a:lnTo>
                  <a:pt x="106565" y="106880"/>
                </a:lnTo>
                <a:lnTo>
                  <a:pt x="112954" y="108401"/>
                </a:lnTo>
                <a:lnTo>
                  <a:pt x="119118" y="109415"/>
                </a:lnTo>
                <a:lnTo>
                  <a:pt x="125132" y="110091"/>
                </a:lnTo>
                <a:lnTo>
                  <a:pt x="131047" y="111494"/>
                </a:lnTo>
                <a:lnTo>
                  <a:pt x="136895" y="113382"/>
                </a:lnTo>
                <a:lnTo>
                  <a:pt x="142699" y="115593"/>
                </a:lnTo>
                <a:lnTo>
                  <a:pt x="156767" y="120590"/>
                </a:lnTo>
                <a:lnTo>
                  <a:pt x="164519" y="123256"/>
                </a:lnTo>
                <a:lnTo>
                  <a:pt x="170640" y="125986"/>
                </a:lnTo>
                <a:lnTo>
                  <a:pt x="175673" y="128758"/>
                </a:lnTo>
                <a:lnTo>
                  <a:pt x="179980" y="131559"/>
                </a:lnTo>
                <a:lnTo>
                  <a:pt x="183805" y="135331"/>
                </a:lnTo>
                <a:lnTo>
                  <a:pt x="187307" y="139751"/>
                </a:lnTo>
                <a:lnTo>
                  <a:pt x="190593" y="144602"/>
                </a:lnTo>
                <a:lnTo>
                  <a:pt x="192785" y="148789"/>
                </a:lnTo>
                <a:lnTo>
                  <a:pt x="195220" y="155981"/>
                </a:lnTo>
                <a:lnTo>
                  <a:pt x="196302" y="162353"/>
                </a:lnTo>
                <a:lnTo>
                  <a:pt x="196591" y="165385"/>
                </a:lnTo>
                <a:lnTo>
                  <a:pt x="194878" y="169312"/>
                </a:lnTo>
                <a:lnTo>
                  <a:pt x="191831" y="173835"/>
                </a:lnTo>
                <a:lnTo>
                  <a:pt x="187895" y="178755"/>
                </a:lnTo>
                <a:lnTo>
                  <a:pt x="184319" y="182987"/>
                </a:lnTo>
                <a:lnTo>
                  <a:pt x="177805" y="190230"/>
                </a:lnTo>
                <a:lnTo>
                  <a:pt x="169195" y="199164"/>
                </a:lnTo>
                <a:lnTo>
                  <a:pt x="164231" y="204214"/>
                </a:lnTo>
                <a:lnTo>
                  <a:pt x="158065" y="208532"/>
                </a:lnTo>
                <a:lnTo>
                  <a:pt x="151097" y="212364"/>
                </a:lnTo>
                <a:lnTo>
                  <a:pt x="130178" y="222308"/>
                </a:lnTo>
                <a:lnTo>
                  <a:pt x="123933" y="225358"/>
                </a:lnTo>
                <a:lnTo>
                  <a:pt x="115959" y="228344"/>
                </a:lnTo>
                <a:lnTo>
                  <a:pt x="106834" y="231287"/>
                </a:lnTo>
                <a:lnTo>
                  <a:pt x="96940" y="234201"/>
                </a:lnTo>
                <a:lnTo>
                  <a:pt x="87487" y="236144"/>
                </a:lnTo>
                <a:lnTo>
                  <a:pt x="78327" y="237440"/>
                </a:lnTo>
                <a:lnTo>
                  <a:pt x="69364" y="238303"/>
                </a:lnTo>
                <a:lnTo>
                  <a:pt x="61483" y="238879"/>
                </a:lnTo>
                <a:lnTo>
                  <a:pt x="54323" y="239263"/>
                </a:lnTo>
                <a:lnTo>
                  <a:pt x="37686" y="239803"/>
                </a:lnTo>
                <a:lnTo>
                  <a:pt x="33698" y="239879"/>
                </a:lnTo>
                <a:lnTo>
                  <a:pt x="29133" y="238977"/>
                </a:lnTo>
                <a:lnTo>
                  <a:pt x="24184" y="237423"/>
                </a:lnTo>
                <a:lnTo>
                  <a:pt x="18981" y="235434"/>
                </a:lnTo>
                <a:lnTo>
                  <a:pt x="14558" y="233156"/>
                </a:lnTo>
                <a:lnTo>
                  <a:pt x="10659" y="230685"/>
                </a:lnTo>
                <a:lnTo>
                  <a:pt x="7106" y="228085"/>
                </a:lnTo>
                <a:lnTo>
                  <a:pt x="4737" y="225399"/>
                </a:lnTo>
                <a:lnTo>
                  <a:pt x="3159" y="222656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9"/>
          <p:cNvSpPr/>
          <p:nvPr/>
        </p:nvSpPr>
        <p:spPr>
          <a:xfrm>
            <a:off x="6543675" y="2820352"/>
            <a:ext cx="14762" cy="25719"/>
          </a:xfrm>
          <a:custGeom>
            <a:avLst/>
            <a:gdLst/>
            <a:ahLst/>
            <a:cxnLst/>
            <a:rect l="0" t="0" r="0" b="0"/>
            <a:pathLst>
              <a:path w="14762" h="25719">
                <a:moveTo>
                  <a:pt x="0" y="25718"/>
                </a:moveTo>
                <a:lnTo>
                  <a:pt x="9101" y="16616"/>
                </a:lnTo>
                <a:lnTo>
                  <a:pt x="11783" y="12982"/>
                </a:lnTo>
                <a:lnTo>
                  <a:pt x="13570" y="9608"/>
                </a:lnTo>
                <a:lnTo>
                  <a:pt x="14761" y="6405"/>
                </a:lnTo>
                <a:lnTo>
                  <a:pt x="14603" y="4270"/>
                </a:lnTo>
                <a:lnTo>
                  <a:pt x="13545" y="2847"/>
                </a:lnTo>
                <a:lnTo>
                  <a:pt x="857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0"/>
          <p:cNvSpPr/>
          <p:nvPr/>
        </p:nvSpPr>
        <p:spPr>
          <a:xfrm>
            <a:off x="1871888" y="3480787"/>
            <a:ext cx="325530" cy="195048"/>
          </a:xfrm>
          <a:custGeom>
            <a:avLst/>
            <a:gdLst/>
            <a:ahLst/>
            <a:cxnLst/>
            <a:rect l="0" t="0" r="0" b="0"/>
            <a:pathLst>
              <a:path w="325530" h="195048">
                <a:moveTo>
                  <a:pt x="171224" y="8220"/>
                </a:moveTo>
                <a:lnTo>
                  <a:pt x="162122" y="3669"/>
                </a:lnTo>
                <a:lnTo>
                  <a:pt x="156584" y="2329"/>
                </a:lnTo>
                <a:lnTo>
                  <a:pt x="150034" y="1435"/>
                </a:lnTo>
                <a:lnTo>
                  <a:pt x="142810" y="839"/>
                </a:lnTo>
                <a:lnTo>
                  <a:pt x="136089" y="442"/>
                </a:lnTo>
                <a:lnTo>
                  <a:pt x="123541" y="0"/>
                </a:lnTo>
                <a:lnTo>
                  <a:pt x="116575" y="1788"/>
                </a:lnTo>
                <a:lnTo>
                  <a:pt x="109074" y="4885"/>
                </a:lnTo>
                <a:lnTo>
                  <a:pt x="101216" y="8854"/>
                </a:lnTo>
                <a:lnTo>
                  <a:pt x="95024" y="12453"/>
                </a:lnTo>
                <a:lnTo>
                  <a:pt x="89944" y="15804"/>
                </a:lnTo>
                <a:lnTo>
                  <a:pt x="85605" y="18991"/>
                </a:lnTo>
                <a:lnTo>
                  <a:pt x="79855" y="23973"/>
                </a:lnTo>
                <a:lnTo>
                  <a:pt x="73164" y="30152"/>
                </a:lnTo>
                <a:lnTo>
                  <a:pt x="65845" y="37129"/>
                </a:lnTo>
                <a:lnTo>
                  <a:pt x="59061" y="42733"/>
                </a:lnTo>
                <a:lnTo>
                  <a:pt x="52634" y="47421"/>
                </a:lnTo>
                <a:lnTo>
                  <a:pt x="46444" y="51499"/>
                </a:lnTo>
                <a:lnTo>
                  <a:pt x="39460" y="58028"/>
                </a:lnTo>
                <a:lnTo>
                  <a:pt x="31946" y="66190"/>
                </a:lnTo>
                <a:lnTo>
                  <a:pt x="17883" y="82562"/>
                </a:lnTo>
                <a:lnTo>
                  <a:pt x="8457" y="93013"/>
                </a:lnTo>
                <a:lnTo>
                  <a:pt x="5563" y="97134"/>
                </a:lnTo>
                <a:lnTo>
                  <a:pt x="3633" y="100833"/>
                </a:lnTo>
                <a:lnTo>
                  <a:pt x="2347" y="104252"/>
                </a:lnTo>
                <a:lnTo>
                  <a:pt x="1489" y="108436"/>
                </a:lnTo>
                <a:lnTo>
                  <a:pt x="917" y="113131"/>
                </a:lnTo>
                <a:lnTo>
                  <a:pt x="536" y="118166"/>
                </a:lnTo>
                <a:lnTo>
                  <a:pt x="282" y="123427"/>
                </a:lnTo>
                <a:lnTo>
                  <a:pt x="0" y="134353"/>
                </a:lnTo>
                <a:lnTo>
                  <a:pt x="877" y="140886"/>
                </a:lnTo>
                <a:lnTo>
                  <a:pt x="2414" y="148099"/>
                </a:lnTo>
                <a:lnTo>
                  <a:pt x="4392" y="155765"/>
                </a:lnTo>
                <a:lnTo>
                  <a:pt x="6662" y="161829"/>
                </a:lnTo>
                <a:lnTo>
                  <a:pt x="9129" y="166823"/>
                </a:lnTo>
                <a:lnTo>
                  <a:pt x="11725" y="171105"/>
                </a:lnTo>
                <a:lnTo>
                  <a:pt x="15362" y="174913"/>
                </a:lnTo>
                <a:lnTo>
                  <a:pt x="19691" y="178403"/>
                </a:lnTo>
                <a:lnTo>
                  <a:pt x="24482" y="181684"/>
                </a:lnTo>
                <a:lnTo>
                  <a:pt x="29581" y="184822"/>
                </a:lnTo>
                <a:lnTo>
                  <a:pt x="34885" y="187867"/>
                </a:lnTo>
                <a:lnTo>
                  <a:pt x="44907" y="192838"/>
                </a:lnTo>
                <a:lnTo>
                  <a:pt x="52535" y="195047"/>
                </a:lnTo>
                <a:lnTo>
                  <a:pt x="57808" y="194684"/>
                </a:lnTo>
                <a:lnTo>
                  <a:pt x="64181" y="193489"/>
                </a:lnTo>
                <a:lnTo>
                  <a:pt x="71287" y="191741"/>
                </a:lnTo>
                <a:lnTo>
                  <a:pt x="76977" y="189622"/>
                </a:lnTo>
                <a:lnTo>
                  <a:pt x="85839" y="184728"/>
                </a:lnTo>
                <a:lnTo>
                  <a:pt x="90488" y="181137"/>
                </a:lnTo>
                <a:lnTo>
                  <a:pt x="95493" y="176838"/>
                </a:lnTo>
                <a:lnTo>
                  <a:pt x="100734" y="172067"/>
                </a:lnTo>
                <a:lnTo>
                  <a:pt x="105181" y="166981"/>
                </a:lnTo>
                <a:lnTo>
                  <a:pt x="109098" y="161686"/>
                </a:lnTo>
                <a:lnTo>
                  <a:pt x="112661" y="156251"/>
                </a:lnTo>
                <a:lnTo>
                  <a:pt x="115990" y="150722"/>
                </a:lnTo>
                <a:lnTo>
                  <a:pt x="119161" y="145131"/>
                </a:lnTo>
                <a:lnTo>
                  <a:pt x="125225" y="133840"/>
                </a:lnTo>
                <a:lnTo>
                  <a:pt x="139755" y="105361"/>
                </a:lnTo>
                <a:lnTo>
                  <a:pt x="142625" y="100603"/>
                </a:lnTo>
                <a:lnTo>
                  <a:pt x="145490" y="96479"/>
                </a:lnTo>
                <a:lnTo>
                  <a:pt x="148353" y="92777"/>
                </a:lnTo>
                <a:lnTo>
                  <a:pt x="151214" y="88404"/>
                </a:lnTo>
                <a:lnTo>
                  <a:pt x="154074" y="83583"/>
                </a:lnTo>
                <a:lnTo>
                  <a:pt x="156933" y="78465"/>
                </a:lnTo>
                <a:lnTo>
                  <a:pt x="158839" y="74100"/>
                </a:lnTo>
                <a:lnTo>
                  <a:pt x="160110" y="70238"/>
                </a:lnTo>
                <a:lnTo>
                  <a:pt x="160957" y="66710"/>
                </a:lnTo>
                <a:lnTo>
                  <a:pt x="162474" y="63406"/>
                </a:lnTo>
                <a:lnTo>
                  <a:pt x="164439" y="60251"/>
                </a:lnTo>
                <a:lnTo>
                  <a:pt x="166700" y="57195"/>
                </a:lnTo>
                <a:lnTo>
                  <a:pt x="169213" y="51259"/>
                </a:lnTo>
                <a:lnTo>
                  <a:pt x="171106" y="43022"/>
                </a:lnTo>
                <a:lnTo>
                  <a:pt x="171189" y="47213"/>
                </a:lnTo>
                <a:lnTo>
                  <a:pt x="171214" y="59038"/>
                </a:lnTo>
                <a:lnTo>
                  <a:pt x="172170" y="64958"/>
                </a:lnTo>
                <a:lnTo>
                  <a:pt x="173760" y="71763"/>
                </a:lnTo>
                <a:lnTo>
                  <a:pt x="175772" y="79157"/>
                </a:lnTo>
                <a:lnTo>
                  <a:pt x="178066" y="85039"/>
                </a:lnTo>
                <a:lnTo>
                  <a:pt x="180548" y="89913"/>
                </a:lnTo>
                <a:lnTo>
                  <a:pt x="183155" y="94114"/>
                </a:lnTo>
                <a:lnTo>
                  <a:pt x="184893" y="98820"/>
                </a:lnTo>
                <a:lnTo>
                  <a:pt x="186052" y="103863"/>
                </a:lnTo>
                <a:lnTo>
                  <a:pt x="186824" y="109129"/>
                </a:lnTo>
                <a:lnTo>
                  <a:pt x="187339" y="113593"/>
                </a:lnTo>
                <a:lnTo>
                  <a:pt x="187682" y="117521"/>
                </a:lnTo>
                <a:lnTo>
                  <a:pt x="187911" y="121093"/>
                </a:lnTo>
                <a:lnTo>
                  <a:pt x="189016" y="125378"/>
                </a:lnTo>
                <a:lnTo>
                  <a:pt x="190706" y="130141"/>
                </a:lnTo>
                <a:lnTo>
                  <a:pt x="192784" y="135220"/>
                </a:lnTo>
                <a:lnTo>
                  <a:pt x="194170" y="139559"/>
                </a:lnTo>
                <a:lnTo>
                  <a:pt x="195094" y="143404"/>
                </a:lnTo>
                <a:lnTo>
                  <a:pt x="195710" y="146921"/>
                </a:lnTo>
                <a:lnTo>
                  <a:pt x="197073" y="150217"/>
                </a:lnTo>
                <a:lnTo>
                  <a:pt x="198934" y="153367"/>
                </a:lnTo>
                <a:lnTo>
                  <a:pt x="201127" y="156420"/>
                </a:lnTo>
                <a:lnTo>
                  <a:pt x="203542" y="158455"/>
                </a:lnTo>
                <a:lnTo>
                  <a:pt x="206104" y="159812"/>
                </a:lnTo>
                <a:lnTo>
                  <a:pt x="208765" y="160716"/>
                </a:lnTo>
                <a:lnTo>
                  <a:pt x="214261" y="164261"/>
                </a:lnTo>
                <a:lnTo>
                  <a:pt x="217060" y="166540"/>
                </a:lnTo>
                <a:lnTo>
                  <a:pt x="219879" y="168059"/>
                </a:lnTo>
                <a:lnTo>
                  <a:pt x="225551" y="169747"/>
                </a:lnTo>
                <a:lnTo>
                  <a:pt x="234099" y="170697"/>
                </a:lnTo>
                <a:lnTo>
                  <a:pt x="236953" y="169878"/>
                </a:lnTo>
                <a:lnTo>
                  <a:pt x="245521" y="165127"/>
                </a:lnTo>
                <a:lnTo>
                  <a:pt x="251235" y="163682"/>
                </a:lnTo>
                <a:lnTo>
                  <a:pt x="255997" y="161391"/>
                </a:lnTo>
                <a:lnTo>
                  <a:pt x="262030" y="157959"/>
                </a:lnTo>
                <a:lnTo>
                  <a:pt x="268908" y="153766"/>
                </a:lnTo>
                <a:lnTo>
                  <a:pt x="275399" y="150018"/>
                </a:lnTo>
                <a:lnTo>
                  <a:pt x="287692" y="143314"/>
                </a:lnTo>
                <a:lnTo>
                  <a:pt x="292684" y="139240"/>
                </a:lnTo>
                <a:lnTo>
                  <a:pt x="296965" y="134619"/>
                </a:lnTo>
                <a:lnTo>
                  <a:pt x="300771" y="129634"/>
                </a:lnTo>
                <a:lnTo>
                  <a:pt x="304261" y="124405"/>
                </a:lnTo>
                <a:lnTo>
                  <a:pt x="307540" y="119014"/>
                </a:lnTo>
                <a:lnTo>
                  <a:pt x="310679" y="113516"/>
                </a:lnTo>
                <a:lnTo>
                  <a:pt x="313724" y="108897"/>
                </a:lnTo>
                <a:lnTo>
                  <a:pt x="316707" y="104865"/>
                </a:lnTo>
                <a:lnTo>
                  <a:pt x="325529" y="939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1"/>
          <p:cNvSpPr/>
          <p:nvPr/>
        </p:nvSpPr>
        <p:spPr>
          <a:xfrm>
            <a:off x="2240279" y="3274695"/>
            <a:ext cx="128589" cy="411426"/>
          </a:xfrm>
          <a:custGeom>
            <a:avLst/>
            <a:gdLst/>
            <a:ahLst/>
            <a:cxnLst/>
            <a:rect l="0" t="0" r="0" b="0"/>
            <a:pathLst>
              <a:path w="128589" h="411426">
                <a:moveTo>
                  <a:pt x="0" y="0"/>
                </a:moveTo>
                <a:lnTo>
                  <a:pt x="4552" y="13652"/>
                </a:lnTo>
                <a:lnTo>
                  <a:pt x="6786" y="25435"/>
                </a:lnTo>
                <a:lnTo>
                  <a:pt x="7779" y="37022"/>
                </a:lnTo>
                <a:lnTo>
                  <a:pt x="8220" y="48521"/>
                </a:lnTo>
                <a:lnTo>
                  <a:pt x="8468" y="65706"/>
                </a:lnTo>
                <a:lnTo>
                  <a:pt x="8542" y="160226"/>
                </a:lnTo>
                <a:lnTo>
                  <a:pt x="9505" y="190638"/>
                </a:lnTo>
                <a:lnTo>
                  <a:pt x="11099" y="214721"/>
                </a:lnTo>
                <a:lnTo>
                  <a:pt x="13115" y="234588"/>
                </a:lnTo>
                <a:lnTo>
                  <a:pt x="17894" y="271901"/>
                </a:lnTo>
                <a:lnTo>
                  <a:pt x="20502" y="289852"/>
                </a:lnTo>
                <a:lnTo>
                  <a:pt x="25940" y="322498"/>
                </a:lnTo>
                <a:lnTo>
                  <a:pt x="28723" y="337871"/>
                </a:lnTo>
                <a:lnTo>
                  <a:pt x="32484" y="350977"/>
                </a:lnTo>
                <a:lnTo>
                  <a:pt x="36896" y="362572"/>
                </a:lnTo>
                <a:lnTo>
                  <a:pt x="41742" y="373160"/>
                </a:lnTo>
                <a:lnTo>
                  <a:pt x="45926" y="381170"/>
                </a:lnTo>
                <a:lnTo>
                  <a:pt x="49668" y="387464"/>
                </a:lnTo>
                <a:lnTo>
                  <a:pt x="53114" y="392611"/>
                </a:lnTo>
                <a:lnTo>
                  <a:pt x="56365" y="396996"/>
                </a:lnTo>
                <a:lnTo>
                  <a:pt x="59484" y="400871"/>
                </a:lnTo>
                <a:lnTo>
                  <a:pt x="66784" y="409384"/>
                </a:lnTo>
                <a:lnTo>
                  <a:pt x="68335" y="410083"/>
                </a:lnTo>
                <a:lnTo>
                  <a:pt x="70322" y="410548"/>
                </a:lnTo>
                <a:lnTo>
                  <a:pt x="72599" y="410859"/>
                </a:lnTo>
                <a:lnTo>
                  <a:pt x="75069" y="411066"/>
                </a:lnTo>
                <a:lnTo>
                  <a:pt x="77669" y="411204"/>
                </a:lnTo>
                <a:lnTo>
                  <a:pt x="80355" y="411296"/>
                </a:lnTo>
                <a:lnTo>
                  <a:pt x="93236" y="411425"/>
                </a:lnTo>
                <a:lnTo>
                  <a:pt x="97400" y="410491"/>
                </a:lnTo>
                <a:lnTo>
                  <a:pt x="101128" y="408915"/>
                </a:lnTo>
                <a:lnTo>
                  <a:pt x="104567" y="406913"/>
                </a:lnTo>
                <a:lnTo>
                  <a:pt x="107811" y="403673"/>
                </a:lnTo>
                <a:lnTo>
                  <a:pt x="110927" y="399607"/>
                </a:lnTo>
                <a:lnTo>
                  <a:pt x="113956" y="394992"/>
                </a:lnTo>
                <a:lnTo>
                  <a:pt x="116929" y="390011"/>
                </a:lnTo>
                <a:lnTo>
                  <a:pt x="119863" y="384784"/>
                </a:lnTo>
                <a:lnTo>
                  <a:pt x="128588" y="3686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2"/>
          <p:cNvSpPr/>
          <p:nvPr/>
        </p:nvSpPr>
        <p:spPr>
          <a:xfrm>
            <a:off x="2420302" y="3463290"/>
            <a:ext cx="394336" cy="213718"/>
          </a:xfrm>
          <a:custGeom>
            <a:avLst/>
            <a:gdLst/>
            <a:ahLst/>
            <a:cxnLst/>
            <a:rect l="0" t="0" r="0" b="0"/>
            <a:pathLst>
              <a:path w="394336" h="213718">
                <a:moveTo>
                  <a:pt x="0" y="0"/>
                </a:moveTo>
                <a:lnTo>
                  <a:pt x="4551" y="9101"/>
                </a:lnTo>
                <a:lnTo>
                  <a:pt x="6844" y="15593"/>
                </a:lnTo>
                <a:lnTo>
                  <a:pt x="9325" y="23730"/>
                </a:lnTo>
                <a:lnTo>
                  <a:pt x="11932" y="32965"/>
                </a:lnTo>
                <a:lnTo>
                  <a:pt x="13669" y="41979"/>
                </a:lnTo>
                <a:lnTo>
                  <a:pt x="14828" y="50846"/>
                </a:lnTo>
                <a:lnTo>
                  <a:pt x="15600" y="59615"/>
                </a:lnTo>
                <a:lnTo>
                  <a:pt x="17068" y="67365"/>
                </a:lnTo>
                <a:lnTo>
                  <a:pt x="18998" y="74438"/>
                </a:lnTo>
                <a:lnTo>
                  <a:pt x="28941" y="104027"/>
                </a:lnTo>
                <a:lnTo>
                  <a:pt x="41807" y="147133"/>
                </a:lnTo>
                <a:lnTo>
                  <a:pt x="45016" y="160001"/>
                </a:lnTo>
                <a:lnTo>
                  <a:pt x="47156" y="170485"/>
                </a:lnTo>
                <a:lnTo>
                  <a:pt x="48582" y="179379"/>
                </a:lnTo>
                <a:lnTo>
                  <a:pt x="50486" y="186261"/>
                </a:lnTo>
                <a:lnTo>
                  <a:pt x="52707" y="191801"/>
                </a:lnTo>
                <a:lnTo>
                  <a:pt x="55141" y="196447"/>
                </a:lnTo>
                <a:lnTo>
                  <a:pt x="56763" y="200497"/>
                </a:lnTo>
                <a:lnTo>
                  <a:pt x="57844" y="204150"/>
                </a:lnTo>
                <a:lnTo>
                  <a:pt x="58565" y="207537"/>
                </a:lnTo>
                <a:lnTo>
                  <a:pt x="59999" y="209796"/>
                </a:lnTo>
                <a:lnTo>
                  <a:pt x="61906" y="211301"/>
                </a:lnTo>
                <a:lnTo>
                  <a:pt x="64131" y="212305"/>
                </a:lnTo>
                <a:lnTo>
                  <a:pt x="69143" y="213420"/>
                </a:lnTo>
                <a:lnTo>
                  <a:pt x="71813" y="213717"/>
                </a:lnTo>
                <a:lnTo>
                  <a:pt x="74545" y="212963"/>
                </a:lnTo>
                <a:lnTo>
                  <a:pt x="80121" y="209585"/>
                </a:lnTo>
                <a:lnTo>
                  <a:pt x="85774" y="204909"/>
                </a:lnTo>
                <a:lnTo>
                  <a:pt x="88615" y="202328"/>
                </a:lnTo>
                <a:lnTo>
                  <a:pt x="90510" y="198703"/>
                </a:lnTo>
                <a:lnTo>
                  <a:pt x="91772" y="194381"/>
                </a:lnTo>
                <a:lnTo>
                  <a:pt x="92614" y="189595"/>
                </a:lnTo>
                <a:lnTo>
                  <a:pt x="93175" y="184499"/>
                </a:lnTo>
                <a:lnTo>
                  <a:pt x="93549" y="179197"/>
                </a:lnTo>
                <a:lnTo>
                  <a:pt x="93799" y="173757"/>
                </a:lnTo>
                <a:lnTo>
                  <a:pt x="94917" y="167273"/>
                </a:lnTo>
                <a:lnTo>
                  <a:pt x="96616" y="160093"/>
                </a:lnTo>
                <a:lnTo>
                  <a:pt x="98701" y="152448"/>
                </a:lnTo>
                <a:lnTo>
                  <a:pt x="103557" y="136335"/>
                </a:lnTo>
                <a:lnTo>
                  <a:pt x="106185" y="128037"/>
                </a:lnTo>
                <a:lnTo>
                  <a:pt x="109843" y="117743"/>
                </a:lnTo>
                <a:lnTo>
                  <a:pt x="118986" y="93605"/>
                </a:lnTo>
                <a:lnTo>
                  <a:pt x="124092" y="84311"/>
                </a:lnTo>
                <a:lnTo>
                  <a:pt x="129400" y="77162"/>
                </a:lnTo>
                <a:lnTo>
                  <a:pt x="147057" y="58845"/>
                </a:lnTo>
                <a:lnTo>
                  <a:pt x="156164" y="52188"/>
                </a:lnTo>
                <a:lnTo>
                  <a:pt x="168430" y="44704"/>
                </a:lnTo>
                <a:lnTo>
                  <a:pt x="170389" y="45043"/>
                </a:lnTo>
                <a:lnTo>
                  <a:pt x="175106" y="47959"/>
                </a:lnTo>
                <a:lnTo>
                  <a:pt x="176745" y="50070"/>
                </a:lnTo>
                <a:lnTo>
                  <a:pt x="177837" y="52430"/>
                </a:lnTo>
                <a:lnTo>
                  <a:pt x="178566" y="54956"/>
                </a:lnTo>
                <a:lnTo>
                  <a:pt x="181915" y="60302"/>
                </a:lnTo>
                <a:lnTo>
                  <a:pt x="186579" y="66806"/>
                </a:lnTo>
                <a:lnTo>
                  <a:pt x="189156" y="71207"/>
                </a:lnTo>
                <a:lnTo>
                  <a:pt x="191826" y="76046"/>
                </a:lnTo>
                <a:lnTo>
                  <a:pt x="195512" y="84987"/>
                </a:lnTo>
                <a:lnTo>
                  <a:pt x="199874" y="96663"/>
                </a:lnTo>
                <a:lnTo>
                  <a:pt x="204686" y="110162"/>
                </a:lnTo>
                <a:lnTo>
                  <a:pt x="208848" y="121066"/>
                </a:lnTo>
                <a:lnTo>
                  <a:pt x="212574" y="130241"/>
                </a:lnTo>
                <a:lnTo>
                  <a:pt x="216011" y="138262"/>
                </a:lnTo>
                <a:lnTo>
                  <a:pt x="222370" y="152255"/>
                </a:lnTo>
                <a:lnTo>
                  <a:pt x="225399" y="158653"/>
                </a:lnTo>
                <a:lnTo>
                  <a:pt x="229324" y="164823"/>
                </a:lnTo>
                <a:lnTo>
                  <a:pt x="233845" y="170842"/>
                </a:lnTo>
                <a:lnTo>
                  <a:pt x="238764" y="176760"/>
                </a:lnTo>
                <a:lnTo>
                  <a:pt x="243948" y="182610"/>
                </a:lnTo>
                <a:lnTo>
                  <a:pt x="254789" y="194190"/>
                </a:lnTo>
                <a:lnTo>
                  <a:pt x="258442" y="197087"/>
                </a:lnTo>
                <a:lnTo>
                  <a:pt x="260877" y="198066"/>
                </a:lnTo>
                <a:lnTo>
                  <a:pt x="262501" y="197767"/>
                </a:lnTo>
                <a:lnTo>
                  <a:pt x="266844" y="194894"/>
                </a:lnTo>
                <a:lnTo>
                  <a:pt x="271950" y="190442"/>
                </a:lnTo>
                <a:lnTo>
                  <a:pt x="277394" y="185288"/>
                </a:lnTo>
                <a:lnTo>
                  <a:pt x="279227" y="181628"/>
                </a:lnTo>
                <a:lnTo>
                  <a:pt x="280449" y="177283"/>
                </a:lnTo>
                <a:lnTo>
                  <a:pt x="281263" y="172481"/>
                </a:lnTo>
                <a:lnTo>
                  <a:pt x="282759" y="167374"/>
                </a:lnTo>
                <a:lnTo>
                  <a:pt x="284709" y="162065"/>
                </a:lnTo>
                <a:lnTo>
                  <a:pt x="286961" y="156621"/>
                </a:lnTo>
                <a:lnTo>
                  <a:pt x="289414" y="150134"/>
                </a:lnTo>
                <a:lnTo>
                  <a:pt x="294681" y="135306"/>
                </a:lnTo>
                <a:lnTo>
                  <a:pt x="299324" y="124494"/>
                </a:lnTo>
                <a:lnTo>
                  <a:pt x="312103" y="97240"/>
                </a:lnTo>
                <a:lnTo>
                  <a:pt x="326261" y="67970"/>
                </a:lnTo>
                <a:lnTo>
                  <a:pt x="330855" y="60553"/>
                </a:lnTo>
                <a:lnTo>
                  <a:pt x="335822" y="53704"/>
                </a:lnTo>
                <a:lnTo>
                  <a:pt x="341039" y="47232"/>
                </a:lnTo>
                <a:lnTo>
                  <a:pt x="347374" y="41013"/>
                </a:lnTo>
                <a:lnTo>
                  <a:pt x="354455" y="34962"/>
                </a:lnTo>
                <a:lnTo>
                  <a:pt x="362033" y="29023"/>
                </a:lnTo>
                <a:lnTo>
                  <a:pt x="368038" y="24111"/>
                </a:lnTo>
                <a:lnTo>
                  <a:pt x="372994" y="19884"/>
                </a:lnTo>
                <a:lnTo>
                  <a:pt x="381040" y="13600"/>
                </a:lnTo>
                <a:lnTo>
                  <a:pt x="384519" y="11924"/>
                </a:lnTo>
                <a:lnTo>
                  <a:pt x="394335" y="85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3"/>
          <p:cNvSpPr/>
          <p:nvPr/>
        </p:nvSpPr>
        <p:spPr>
          <a:xfrm>
            <a:off x="2887229" y="3480435"/>
            <a:ext cx="210301" cy="171451"/>
          </a:xfrm>
          <a:custGeom>
            <a:avLst/>
            <a:gdLst/>
            <a:ahLst/>
            <a:cxnLst/>
            <a:rect l="0" t="0" r="0" b="0"/>
            <a:pathLst>
              <a:path w="210301" h="171451">
                <a:moveTo>
                  <a:pt x="133148" y="0"/>
                </a:moveTo>
                <a:lnTo>
                  <a:pt x="114945" y="4551"/>
                </a:lnTo>
                <a:lnTo>
                  <a:pt x="108630" y="6844"/>
                </a:lnTo>
                <a:lnTo>
                  <a:pt x="103468" y="9325"/>
                </a:lnTo>
                <a:lnTo>
                  <a:pt x="99073" y="11932"/>
                </a:lnTo>
                <a:lnTo>
                  <a:pt x="94239" y="13669"/>
                </a:lnTo>
                <a:lnTo>
                  <a:pt x="89111" y="14828"/>
                </a:lnTo>
                <a:lnTo>
                  <a:pt x="83788" y="15600"/>
                </a:lnTo>
                <a:lnTo>
                  <a:pt x="78334" y="17067"/>
                </a:lnTo>
                <a:lnTo>
                  <a:pt x="72793" y="18998"/>
                </a:lnTo>
                <a:lnTo>
                  <a:pt x="67193" y="21238"/>
                </a:lnTo>
                <a:lnTo>
                  <a:pt x="62508" y="24636"/>
                </a:lnTo>
                <a:lnTo>
                  <a:pt x="58432" y="28807"/>
                </a:lnTo>
                <a:lnTo>
                  <a:pt x="54763" y="33491"/>
                </a:lnTo>
                <a:lnTo>
                  <a:pt x="49458" y="39473"/>
                </a:lnTo>
                <a:lnTo>
                  <a:pt x="35945" y="53738"/>
                </a:lnTo>
                <a:lnTo>
                  <a:pt x="21374" y="68733"/>
                </a:lnTo>
                <a:lnTo>
                  <a:pt x="17675" y="74397"/>
                </a:lnTo>
                <a:lnTo>
                  <a:pt x="14256" y="81030"/>
                </a:lnTo>
                <a:lnTo>
                  <a:pt x="11024" y="88310"/>
                </a:lnTo>
                <a:lnTo>
                  <a:pt x="8870" y="95068"/>
                </a:lnTo>
                <a:lnTo>
                  <a:pt x="7433" y="101478"/>
                </a:lnTo>
                <a:lnTo>
                  <a:pt x="6475" y="107658"/>
                </a:lnTo>
                <a:lnTo>
                  <a:pt x="4885" y="112729"/>
                </a:lnTo>
                <a:lnTo>
                  <a:pt x="2872" y="117062"/>
                </a:lnTo>
                <a:lnTo>
                  <a:pt x="577" y="120904"/>
                </a:lnTo>
                <a:lnTo>
                  <a:pt x="0" y="125370"/>
                </a:lnTo>
                <a:lnTo>
                  <a:pt x="568" y="130253"/>
                </a:lnTo>
                <a:lnTo>
                  <a:pt x="1899" y="135412"/>
                </a:lnTo>
                <a:lnTo>
                  <a:pt x="4691" y="140757"/>
                </a:lnTo>
                <a:lnTo>
                  <a:pt x="8458" y="146225"/>
                </a:lnTo>
                <a:lnTo>
                  <a:pt x="12874" y="151776"/>
                </a:lnTo>
                <a:lnTo>
                  <a:pt x="16770" y="155476"/>
                </a:lnTo>
                <a:lnTo>
                  <a:pt x="20320" y="157943"/>
                </a:lnTo>
                <a:lnTo>
                  <a:pt x="26805" y="160684"/>
                </a:lnTo>
                <a:lnTo>
                  <a:pt x="32862" y="161903"/>
                </a:lnTo>
                <a:lnTo>
                  <a:pt x="38729" y="162444"/>
                </a:lnTo>
                <a:lnTo>
                  <a:pt x="44512" y="162684"/>
                </a:lnTo>
                <a:lnTo>
                  <a:pt x="50257" y="162791"/>
                </a:lnTo>
                <a:lnTo>
                  <a:pt x="53122" y="161867"/>
                </a:lnTo>
                <a:lnTo>
                  <a:pt x="58846" y="158301"/>
                </a:lnTo>
                <a:lnTo>
                  <a:pt x="61706" y="155064"/>
                </a:lnTo>
                <a:lnTo>
                  <a:pt x="64565" y="151001"/>
                </a:lnTo>
                <a:lnTo>
                  <a:pt x="67423" y="146387"/>
                </a:lnTo>
                <a:lnTo>
                  <a:pt x="70282" y="142359"/>
                </a:lnTo>
                <a:lnTo>
                  <a:pt x="73140" y="138721"/>
                </a:lnTo>
                <a:lnTo>
                  <a:pt x="75997" y="135343"/>
                </a:lnTo>
                <a:lnTo>
                  <a:pt x="78855" y="131186"/>
                </a:lnTo>
                <a:lnTo>
                  <a:pt x="81713" y="126509"/>
                </a:lnTo>
                <a:lnTo>
                  <a:pt x="84570" y="121487"/>
                </a:lnTo>
                <a:lnTo>
                  <a:pt x="88380" y="112423"/>
                </a:lnTo>
                <a:lnTo>
                  <a:pt x="92825" y="100666"/>
                </a:lnTo>
                <a:lnTo>
                  <a:pt x="97694" y="87113"/>
                </a:lnTo>
                <a:lnTo>
                  <a:pt x="101892" y="76173"/>
                </a:lnTo>
                <a:lnTo>
                  <a:pt x="105643" y="66974"/>
                </a:lnTo>
                <a:lnTo>
                  <a:pt x="109096" y="58937"/>
                </a:lnTo>
                <a:lnTo>
                  <a:pt x="111399" y="51674"/>
                </a:lnTo>
                <a:lnTo>
                  <a:pt x="112933" y="44926"/>
                </a:lnTo>
                <a:lnTo>
                  <a:pt x="113957" y="38523"/>
                </a:lnTo>
                <a:lnTo>
                  <a:pt x="114639" y="33302"/>
                </a:lnTo>
                <a:lnTo>
                  <a:pt x="115094" y="28869"/>
                </a:lnTo>
                <a:lnTo>
                  <a:pt x="115397" y="24961"/>
                </a:lnTo>
                <a:lnTo>
                  <a:pt x="116551" y="20450"/>
                </a:lnTo>
                <a:lnTo>
                  <a:pt x="118273" y="15539"/>
                </a:lnTo>
                <a:lnTo>
                  <a:pt x="120374" y="10359"/>
                </a:lnTo>
                <a:lnTo>
                  <a:pt x="121775" y="7858"/>
                </a:lnTo>
                <a:lnTo>
                  <a:pt x="122708" y="7143"/>
                </a:lnTo>
                <a:lnTo>
                  <a:pt x="123331" y="7620"/>
                </a:lnTo>
                <a:lnTo>
                  <a:pt x="123746" y="12700"/>
                </a:lnTo>
                <a:lnTo>
                  <a:pt x="124022" y="20849"/>
                </a:lnTo>
                <a:lnTo>
                  <a:pt x="124466" y="54494"/>
                </a:lnTo>
                <a:lnTo>
                  <a:pt x="125455" y="61094"/>
                </a:lnTo>
                <a:lnTo>
                  <a:pt x="127067" y="67400"/>
                </a:lnTo>
                <a:lnTo>
                  <a:pt x="129094" y="73508"/>
                </a:lnTo>
                <a:lnTo>
                  <a:pt x="131398" y="81390"/>
                </a:lnTo>
                <a:lnTo>
                  <a:pt x="139191" y="109735"/>
                </a:lnTo>
                <a:lnTo>
                  <a:pt x="144724" y="127828"/>
                </a:lnTo>
                <a:lnTo>
                  <a:pt x="147533" y="134748"/>
                </a:lnTo>
                <a:lnTo>
                  <a:pt x="150358" y="140315"/>
                </a:lnTo>
                <a:lnTo>
                  <a:pt x="153194" y="144978"/>
                </a:lnTo>
                <a:lnTo>
                  <a:pt x="157942" y="149039"/>
                </a:lnTo>
                <a:lnTo>
                  <a:pt x="163965" y="152700"/>
                </a:lnTo>
                <a:lnTo>
                  <a:pt x="170837" y="156092"/>
                </a:lnTo>
                <a:lnTo>
                  <a:pt x="176372" y="158354"/>
                </a:lnTo>
                <a:lnTo>
                  <a:pt x="181014" y="159861"/>
                </a:lnTo>
                <a:lnTo>
                  <a:pt x="185061" y="160867"/>
                </a:lnTo>
                <a:lnTo>
                  <a:pt x="188712" y="162489"/>
                </a:lnTo>
                <a:lnTo>
                  <a:pt x="192098" y="164524"/>
                </a:lnTo>
                <a:lnTo>
                  <a:pt x="21030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4"/>
          <p:cNvSpPr/>
          <p:nvPr/>
        </p:nvSpPr>
        <p:spPr>
          <a:xfrm>
            <a:off x="3175874" y="3491014"/>
            <a:ext cx="298847" cy="368462"/>
          </a:xfrm>
          <a:custGeom>
            <a:avLst/>
            <a:gdLst/>
            <a:ahLst/>
            <a:cxnLst/>
            <a:rect l="0" t="0" r="0" b="0"/>
            <a:pathLst>
              <a:path w="298847" h="368462">
                <a:moveTo>
                  <a:pt x="7380" y="6565"/>
                </a:moveTo>
                <a:lnTo>
                  <a:pt x="2830" y="20218"/>
                </a:lnTo>
                <a:lnTo>
                  <a:pt x="596" y="29461"/>
                </a:lnTo>
                <a:lnTo>
                  <a:pt x="0" y="33259"/>
                </a:lnTo>
                <a:lnTo>
                  <a:pt x="555" y="39601"/>
                </a:lnTo>
                <a:lnTo>
                  <a:pt x="1878" y="47639"/>
                </a:lnTo>
                <a:lnTo>
                  <a:pt x="3712" y="56808"/>
                </a:lnTo>
                <a:lnTo>
                  <a:pt x="4935" y="64825"/>
                </a:lnTo>
                <a:lnTo>
                  <a:pt x="5750" y="72075"/>
                </a:lnTo>
                <a:lnTo>
                  <a:pt x="6656" y="84259"/>
                </a:lnTo>
                <a:lnTo>
                  <a:pt x="7058" y="92848"/>
                </a:lnTo>
                <a:lnTo>
                  <a:pt x="9777" y="102381"/>
                </a:lnTo>
                <a:lnTo>
                  <a:pt x="11836" y="107590"/>
                </a:lnTo>
                <a:lnTo>
                  <a:pt x="15113" y="112015"/>
                </a:lnTo>
                <a:lnTo>
                  <a:pt x="23835" y="119472"/>
                </a:lnTo>
                <a:lnTo>
                  <a:pt x="31521" y="123421"/>
                </a:lnTo>
                <a:lnTo>
                  <a:pt x="34904" y="124475"/>
                </a:lnTo>
                <a:lnTo>
                  <a:pt x="38112" y="124224"/>
                </a:lnTo>
                <a:lnTo>
                  <a:pt x="41204" y="123104"/>
                </a:lnTo>
                <a:lnTo>
                  <a:pt x="44217" y="121406"/>
                </a:lnTo>
                <a:lnTo>
                  <a:pt x="50105" y="119518"/>
                </a:lnTo>
                <a:lnTo>
                  <a:pt x="53008" y="119015"/>
                </a:lnTo>
                <a:lnTo>
                  <a:pt x="58775" y="115916"/>
                </a:lnTo>
                <a:lnTo>
                  <a:pt x="65465" y="110411"/>
                </a:lnTo>
                <a:lnTo>
                  <a:pt x="74788" y="101614"/>
                </a:lnTo>
                <a:lnTo>
                  <a:pt x="82742" y="91354"/>
                </a:lnTo>
                <a:lnTo>
                  <a:pt x="86197" y="85951"/>
                </a:lnTo>
                <a:lnTo>
                  <a:pt x="91357" y="78539"/>
                </a:lnTo>
                <a:lnTo>
                  <a:pt x="111320" y="50857"/>
                </a:lnTo>
                <a:lnTo>
                  <a:pt x="123743" y="32918"/>
                </a:lnTo>
                <a:lnTo>
                  <a:pt x="128771" y="26039"/>
                </a:lnTo>
                <a:lnTo>
                  <a:pt x="136897" y="15856"/>
                </a:lnTo>
                <a:lnTo>
                  <a:pt x="143683" y="8154"/>
                </a:lnTo>
                <a:lnTo>
                  <a:pt x="151251" y="0"/>
                </a:lnTo>
                <a:lnTo>
                  <a:pt x="151871" y="284"/>
                </a:lnTo>
                <a:lnTo>
                  <a:pt x="152285" y="1425"/>
                </a:lnTo>
                <a:lnTo>
                  <a:pt x="152950" y="10101"/>
                </a:lnTo>
                <a:lnTo>
                  <a:pt x="153099" y="38559"/>
                </a:lnTo>
                <a:lnTo>
                  <a:pt x="153109" y="55309"/>
                </a:lnTo>
                <a:lnTo>
                  <a:pt x="155651" y="66647"/>
                </a:lnTo>
                <a:lnTo>
                  <a:pt x="157662" y="72337"/>
                </a:lnTo>
                <a:lnTo>
                  <a:pt x="159956" y="84704"/>
                </a:lnTo>
                <a:lnTo>
                  <a:pt x="162438" y="101520"/>
                </a:lnTo>
                <a:lnTo>
                  <a:pt x="165044" y="121304"/>
                </a:lnTo>
                <a:lnTo>
                  <a:pt x="166782" y="137350"/>
                </a:lnTo>
                <a:lnTo>
                  <a:pt x="167941" y="150905"/>
                </a:lnTo>
                <a:lnTo>
                  <a:pt x="168713" y="162799"/>
                </a:lnTo>
                <a:lnTo>
                  <a:pt x="168276" y="179301"/>
                </a:lnTo>
                <a:lnTo>
                  <a:pt x="167032" y="198875"/>
                </a:lnTo>
                <a:lnTo>
                  <a:pt x="164062" y="237769"/>
                </a:lnTo>
                <a:lnTo>
                  <a:pt x="162741" y="264580"/>
                </a:lnTo>
                <a:lnTo>
                  <a:pt x="161437" y="274778"/>
                </a:lnTo>
                <a:lnTo>
                  <a:pt x="159615" y="283481"/>
                </a:lnTo>
                <a:lnTo>
                  <a:pt x="155050" y="300137"/>
                </a:lnTo>
                <a:lnTo>
                  <a:pt x="149847" y="320239"/>
                </a:lnTo>
                <a:lnTo>
                  <a:pt x="145220" y="329981"/>
                </a:lnTo>
                <a:lnTo>
                  <a:pt x="139279" y="339333"/>
                </a:lnTo>
                <a:lnTo>
                  <a:pt x="132460" y="348426"/>
                </a:lnTo>
                <a:lnTo>
                  <a:pt x="126962" y="355440"/>
                </a:lnTo>
                <a:lnTo>
                  <a:pt x="118313" y="365773"/>
                </a:lnTo>
                <a:lnTo>
                  <a:pt x="114673" y="367958"/>
                </a:lnTo>
                <a:lnTo>
                  <a:pt x="111294" y="368461"/>
                </a:lnTo>
                <a:lnTo>
                  <a:pt x="108089" y="367844"/>
                </a:lnTo>
                <a:lnTo>
                  <a:pt x="101987" y="364619"/>
                </a:lnTo>
                <a:lnTo>
                  <a:pt x="99027" y="362425"/>
                </a:lnTo>
                <a:lnTo>
                  <a:pt x="90657" y="352368"/>
                </a:lnTo>
                <a:lnTo>
                  <a:pt x="85758" y="345685"/>
                </a:lnTo>
                <a:lnTo>
                  <a:pt x="81540" y="339325"/>
                </a:lnTo>
                <a:lnTo>
                  <a:pt x="77775" y="333180"/>
                </a:lnTo>
                <a:lnTo>
                  <a:pt x="74313" y="327179"/>
                </a:lnTo>
                <a:lnTo>
                  <a:pt x="72005" y="320320"/>
                </a:lnTo>
                <a:lnTo>
                  <a:pt x="70466" y="312891"/>
                </a:lnTo>
                <a:lnTo>
                  <a:pt x="69440" y="305080"/>
                </a:lnTo>
                <a:lnTo>
                  <a:pt x="68756" y="297015"/>
                </a:lnTo>
                <a:lnTo>
                  <a:pt x="68300" y="288781"/>
                </a:lnTo>
                <a:lnTo>
                  <a:pt x="67996" y="280434"/>
                </a:lnTo>
                <a:lnTo>
                  <a:pt x="69698" y="269154"/>
                </a:lnTo>
                <a:lnTo>
                  <a:pt x="72738" y="255920"/>
                </a:lnTo>
                <a:lnTo>
                  <a:pt x="76670" y="241382"/>
                </a:lnTo>
                <a:lnTo>
                  <a:pt x="81196" y="226927"/>
                </a:lnTo>
                <a:lnTo>
                  <a:pt x="86118" y="212528"/>
                </a:lnTo>
                <a:lnTo>
                  <a:pt x="91305" y="198167"/>
                </a:lnTo>
                <a:lnTo>
                  <a:pt x="96668" y="186687"/>
                </a:lnTo>
                <a:lnTo>
                  <a:pt x="102148" y="177129"/>
                </a:lnTo>
                <a:lnTo>
                  <a:pt x="107706" y="168852"/>
                </a:lnTo>
                <a:lnTo>
                  <a:pt x="112364" y="162381"/>
                </a:lnTo>
                <a:lnTo>
                  <a:pt x="120080" y="152652"/>
                </a:lnTo>
                <a:lnTo>
                  <a:pt x="129224" y="145153"/>
                </a:lnTo>
                <a:lnTo>
                  <a:pt x="134330" y="141820"/>
                </a:lnTo>
                <a:lnTo>
                  <a:pt x="139638" y="138645"/>
                </a:lnTo>
                <a:lnTo>
                  <a:pt x="145082" y="135576"/>
                </a:lnTo>
                <a:lnTo>
                  <a:pt x="150617" y="132577"/>
                </a:lnTo>
                <a:lnTo>
                  <a:pt x="156211" y="130578"/>
                </a:lnTo>
                <a:lnTo>
                  <a:pt x="161846" y="129246"/>
                </a:lnTo>
                <a:lnTo>
                  <a:pt x="167507" y="128358"/>
                </a:lnTo>
                <a:lnTo>
                  <a:pt x="173187" y="126813"/>
                </a:lnTo>
                <a:lnTo>
                  <a:pt x="178878" y="124830"/>
                </a:lnTo>
                <a:lnTo>
                  <a:pt x="184577" y="122556"/>
                </a:lnTo>
                <a:lnTo>
                  <a:pt x="190281" y="121040"/>
                </a:lnTo>
                <a:lnTo>
                  <a:pt x="195989" y="120029"/>
                </a:lnTo>
                <a:lnTo>
                  <a:pt x="201700" y="119356"/>
                </a:lnTo>
                <a:lnTo>
                  <a:pt x="210269" y="118907"/>
                </a:lnTo>
                <a:lnTo>
                  <a:pt x="232491" y="118407"/>
                </a:lnTo>
                <a:lnTo>
                  <a:pt x="245084" y="119227"/>
                </a:lnTo>
                <a:lnTo>
                  <a:pt x="258242" y="120726"/>
                </a:lnTo>
                <a:lnTo>
                  <a:pt x="298846" y="1265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5"/>
          <p:cNvSpPr/>
          <p:nvPr/>
        </p:nvSpPr>
        <p:spPr>
          <a:xfrm>
            <a:off x="3491864" y="3480435"/>
            <a:ext cx="192091" cy="197028"/>
          </a:xfrm>
          <a:custGeom>
            <a:avLst/>
            <a:gdLst/>
            <a:ahLst/>
            <a:cxnLst/>
            <a:rect l="0" t="0" r="0" b="0"/>
            <a:pathLst>
              <a:path w="192091" h="197028">
                <a:moveTo>
                  <a:pt x="162878" y="0"/>
                </a:moveTo>
                <a:lnTo>
                  <a:pt x="149226" y="4551"/>
                </a:lnTo>
                <a:lnTo>
                  <a:pt x="143299" y="6844"/>
                </a:lnTo>
                <a:lnTo>
                  <a:pt x="137443" y="9325"/>
                </a:lnTo>
                <a:lnTo>
                  <a:pt x="131634" y="11932"/>
                </a:lnTo>
                <a:lnTo>
                  <a:pt x="125856" y="15574"/>
                </a:lnTo>
                <a:lnTo>
                  <a:pt x="120099" y="19908"/>
                </a:lnTo>
                <a:lnTo>
                  <a:pt x="114356" y="24702"/>
                </a:lnTo>
                <a:lnTo>
                  <a:pt x="97815" y="37648"/>
                </a:lnTo>
                <a:lnTo>
                  <a:pt x="88070" y="45101"/>
                </a:lnTo>
                <a:lnTo>
                  <a:pt x="79669" y="51022"/>
                </a:lnTo>
                <a:lnTo>
                  <a:pt x="72163" y="55922"/>
                </a:lnTo>
                <a:lnTo>
                  <a:pt x="65254" y="60141"/>
                </a:lnTo>
                <a:lnTo>
                  <a:pt x="60647" y="63907"/>
                </a:lnTo>
                <a:lnTo>
                  <a:pt x="57577" y="67369"/>
                </a:lnTo>
                <a:lnTo>
                  <a:pt x="55530" y="70630"/>
                </a:lnTo>
                <a:lnTo>
                  <a:pt x="55117" y="73756"/>
                </a:lnTo>
                <a:lnTo>
                  <a:pt x="55795" y="76793"/>
                </a:lnTo>
                <a:lnTo>
                  <a:pt x="59176" y="83960"/>
                </a:lnTo>
                <a:lnTo>
                  <a:pt x="60405" y="84548"/>
                </a:lnTo>
                <a:lnTo>
                  <a:pt x="64312" y="85202"/>
                </a:lnTo>
                <a:lnTo>
                  <a:pt x="66687" y="86329"/>
                </a:lnTo>
                <a:lnTo>
                  <a:pt x="71867" y="90121"/>
                </a:lnTo>
                <a:lnTo>
                  <a:pt x="74581" y="91513"/>
                </a:lnTo>
                <a:lnTo>
                  <a:pt x="80137" y="93060"/>
                </a:lnTo>
                <a:lnTo>
                  <a:pt x="132962" y="106120"/>
                </a:lnTo>
                <a:lnTo>
                  <a:pt x="141029" y="107894"/>
                </a:lnTo>
                <a:lnTo>
                  <a:pt x="147359" y="109077"/>
                </a:lnTo>
                <a:lnTo>
                  <a:pt x="152532" y="109866"/>
                </a:lnTo>
                <a:lnTo>
                  <a:pt x="157886" y="112296"/>
                </a:lnTo>
                <a:lnTo>
                  <a:pt x="163360" y="115821"/>
                </a:lnTo>
                <a:lnTo>
                  <a:pt x="168914" y="120077"/>
                </a:lnTo>
                <a:lnTo>
                  <a:pt x="173570" y="123866"/>
                </a:lnTo>
                <a:lnTo>
                  <a:pt x="177625" y="127345"/>
                </a:lnTo>
                <a:lnTo>
                  <a:pt x="181282" y="130617"/>
                </a:lnTo>
                <a:lnTo>
                  <a:pt x="187885" y="136791"/>
                </a:lnTo>
                <a:lnTo>
                  <a:pt x="190980" y="139772"/>
                </a:lnTo>
                <a:lnTo>
                  <a:pt x="192090" y="143663"/>
                </a:lnTo>
                <a:lnTo>
                  <a:pt x="191878" y="148163"/>
                </a:lnTo>
                <a:lnTo>
                  <a:pt x="190784" y="153068"/>
                </a:lnTo>
                <a:lnTo>
                  <a:pt x="189102" y="157290"/>
                </a:lnTo>
                <a:lnTo>
                  <a:pt x="187028" y="161057"/>
                </a:lnTo>
                <a:lnTo>
                  <a:pt x="184693" y="164521"/>
                </a:lnTo>
                <a:lnTo>
                  <a:pt x="181231" y="167783"/>
                </a:lnTo>
                <a:lnTo>
                  <a:pt x="177019" y="170910"/>
                </a:lnTo>
                <a:lnTo>
                  <a:pt x="172305" y="173948"/>
                </a:lnTo>
                <a:lnTo>
                  <a:pt x="167258" y="175973"/>
                </a:lnTo>
                <a:lnTo>
                  <a:pt x="161988" y="177323"/>
                </a:lnTo>
                <a:lnTo>
                  <a:pt x="156569" y="178223"/>
                </a:lnTo>
                <a:lnTo>
                  <a:pt x="150100" y="179775"/>
                </a:lnTo>
                <a:lnTo>
                  <a:pt x="142930" y="181762"/>
                </a:lnTo>
                <a:lnTo>
                  <a:pt x="135292" y="184040"/>
                </a:lnTo>
                <a:lnTo>
                  <a:pt x="128294" y="186510"/>
                </a:lnTo>
                <a:lnTo>
                  <a:pt x="121725" y="189110"/>
                </a:lnTo>
                <a:lnTo>
                  <a:pt x="115440" y="191796"/>
                </a:lnTo>
                <a:lnTo>
                  <a:pt x="109346" y="193586"/>
                </a:lnTo>
                <a:lnTo>
                  <a:pt x="103377" y="194780"/>
                </a:lnTo>
                <a:lnTo>
                  <a:pt x="97493" y="195576"/>
                </a:lnTo>
                <a:lnTo>
                  <a:pt x="90713" y="196106"/>
                </a:lnTo>
                <a:lnTo>
                  <a:pt x="83335" y="196460"/>
                </a:lnTo>
                <a:lnTo>
                  <a:pt x="66566" y="196852"/>
                </a:lnTo>
                <a:lnTo>
                  <a:pt x="46413" y="197027"/>
                </a:lnTo>
                <a:lnTo>
                  <a:pt x="37609" y="196121"/>
                </a:lnTo>
                <a:lnTo>
                  <a:pt x="29836" y="194565"/>
                </a:lnTo>
                <a:lnTo>
                  <a:pt x="22748" y="192575"/>
                </a:lnTo>
                <a:lnTo>
                  <a:pt x="17071" y="191248"/>
                </a:lnTo>
                <a:lnTo>
                  <a:pt x="12333" y="190364"/>
                </a:lnTo>
                <a:lnTo>
                  <a:pt x="0" y="1885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6"/>
          <p:cNvSpPr/>
          <p:nvPr/>
        </p:nvSpPr>
        <p:spPr>
          <a:xfrm>
            <a:off x="2831782" y="3849052"/>
            <a:ext cx="548641" cy="196657"/>
          </a:xfrm>
          <a:custGeom>
            <a:avLst/>
            <a:gdLst/>
            <a:ahLst/>
            <a:cxnLst/>
            <a:rect l="0" t="0" r="0" b="0"/>
            <a:pathLst>
              <a:path w="548641" h="196657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4551" y="20151"/>
                </a:lnTo>
                <a:lnTo>
                  <a:pt x="6785" y="25784"/>
                </a:lnTo>
                <a:lnTo>
                  <a:pt x="7778" y="31462"/>
                </a:lnTo>
                <a:lnTo>
                  <a:pt x="8220" y="37161"/>
                </a:lnTo>
                <a:lnTo>
                  <a:pt x="9289" y="42871"/>
                </a:lnTo>
                <a:lnTo>
                  <a:pt x="13019" y="59376"/>
                </a:lnTo>
                <a:lnTo>
                  <a:pt x="14394" y="66254"/>
                </a:lnTo>
                <a:lnTo>
                  <a:pt x="15311" y="71792"/>
                </a:lnTo>
                <a:lnTo>
                  <a:pt x="15922" y="76436"/>
                </a:lnTo>
                <a:lnTo>
                  <a:pt x="16330" y="82390"/>
                </a:lnTo>
                <a:lnTo>
                  <a:pt x="16602" y="89217"/>
                </a:lnTo>
                <a:lnTo>
                  <a:pt x="16984" y="109937"/>
                </a:lnTo>
                <a:lnTo>
                  <a:pt x="17142" y="190666"/>
                </a:lnTo>
                <a:lnTo>
                  <a:pt x="18096" y="189023"/>
                </a:lnTo>
                <a:lnTo>
                  <a:pt x="19684" y="184118"/>
                </a:lnTo>
                <a:lnTo>
                  <a:pt x="21695" y="177037"/>
                </a:lnTo>
                <a:lnTo>
                  <a:pt x="23036" y="170413"/>
                </a:lnTo>
                <a:lnTo>
                  <a:pt x="23930" y="164091"/>
                </a:lnTo>
                <a:lnTo>
                  <a:pt x="24526" y="157972"/>
                </a:lnTo>
                <a:lnTo>
                  <a:pt x="24923" y="151987"/>
                </a:lnTo>
                <a:lnTo>
                  <a:pt x="25188" y="146092"/>
                </a:lnTo>
                <a:lnTo>
                  <a:pt x="25364" y="140257"/>
                </a:lnTo>
                <a:lnTo>
                  <a:pt x="27387" y="131605"/>
                </a:lnTo>
                <a:lnTo>
                  <a:pt x="30640" y="121074"/>
                </a:lnTo>
                <a:lnTo>
                  <a:pt x="34715" y="109291"/>
                </a:lnTo>
                <a:lnTo>
                  <a:pt x="39335" y="97626"/>
                </a:lnTo>
                <a:lnTo>
                  <a:pt x="44321" y="86039"/>
                </a:lnTo>
                <a:lnTo>
                  <a:pt x="49550" y="74504"/>
                </a:lnTo>
                <a:lnTo>
                  <a:pt x="54941" y="64910"/>
                </a:lnTo>
                <a:lnTo>
                  <a:pt x="60440" y="56608"/>
                </a:lnTo>
                <a:lnTo>
                  <a:pt x="66011" y="49169"/>
                </a:lnTo>
                <a:lnTo>
                  <a:pt x="71630" y="43257"/>
                </a:lnTo>
                <a:lnTo>
                  <a:pt x="77281" y="38363"/>
                </a:lnTo>
                <a:lnTo>
                  <a:pt x="82953" y="34148"/>
                </a:lnTo>
                <a:lnTo>
                  <a:pt x="87687" y="30385"/>
                </a:lnTo>
                <a:lnTo>
                  <a:pt x="91795" y="26924"/>
                </a:lnTo>
                <a:lnTo>
                  <a:pt x="95487" y="23665"/>
                </a:lnTo>
                <a:lnTo>
                  <a:pt x="102129" y="20043"/>
                </a:lnTo>
                <a:lnTo>
                  <a:pt x="109208" y="18433"/>
                </a:lnTo>
                <a:lnTo>
                  <a:pt x="122951" y="17527"/>
                </a:lnTo>
                <a:lnTo>
                  <a:pt x="130210" y="17315"/>
                </a:lnTo>
                <a:lnTo>
                  <a:pt x="133479" y="18211"/>
                </a:lnTo>
                <a:lnTo>
                  <a:pt x="139652" y="21746"/>
                </a:lnTo>
                <a:lnTo>
                  <a:pt x="145570" y="26492"/>
                </a:lnTo>
                <a:lnTo>
                  <a:pt x="148482" y="29092"/>
                </a:lnTo>
                <a:lnTo>
                  <a:pt x="153280" y="32730"/>
                </a:lnTo>
                <a:lnTo>
                  <a:pt x="166232" y="41851"/>
                </a:lnTo>
                <a:lnTo>
                  <a:pt x="170829" y="46951"/>
                </a:lnTo>
                <a:lnTo>
                  <a:pt x="173893" y="52256"/>
                </a:lnTo>
                <a:lnTo>
                  <a:pt x="175937" y="57697"/>
                </a:lnTo>
                <a:lnTo>
                  <a:pt x="178251" y="63230"/>
                </a:lnTo>
                <a:lnTo>
                  <a:pt x="180747" y="68823"/>
                </a:lnTo>
                <a:lnTo>
                  <a:pt x="186059" y="80118"/>
                </a:lnTo>
                <a:lnTo>
                  <a:pt x="191595" y="91488"/>
                </a:lnTo>
                <a:lnTo>
                  <a:pt x="193453" y="96235"/>
                </a:lnTo>
                <a:lnTo>
                  <a:pt x="194691" y="100351"/>
                </a:lnTo>
                <a:lnTo>
                  <a:pt x="195516" y="104048"/>
                </a:lnTo>
                <a:lnTo>
                  <a:pt x="196067" y="108418"/>
                </a:lnTo>
                <a:lnTo>
                  <a:pt x="196434" y="113236"/>
                </a:lnTo>
                <a:lnTo>
                  <a:pt x="196678" y="118353"/>
                </a:lnTo>
                <a:lnTo>
                  <a:pt x="196950" y="131659"/>
                </a:lnTo>
                <a:lnTo>
                  <a:pt x="197023" y="139208"/>
                </a:lnTo>
                <a:lnTo>
                  <a:pt x="198023" y="146145"/>
                </a:lnTo>
                <a:lnTo>
                  <a:pt x="199643" y="152675"/>
                </a:lnTo>
                <a:lnTo>
                  <a:pt x="201676" y="158933"/>
                </a:lnTo>
                <a:lnTo>
                  <a:pt x="203983" y="164058"/>
                </a:lnTo>
                <a:lnTo>
                  <a:pt x="206474" y="168427"/>
                </a:lnTo>
                <a:lnTo>
                  <a:pt x="209087" y="172292"/>
                </a:lnTo>
                <a:lnTo>
                  <a:pt x="212733" y="175822"/>
                </a:lnTo>
                <a:lnTo>
                  <a:pt x="217070" y="179127"/>
                </a:lnTo>
                <a:lnTo>
                  <a:pt x="221866" y="182283"/>
                </a:lnTo>
                <a:lnTo>
                  <a:pt x="226016" y="183435"/>
                </a:lnTo>
                <a:lnTo>
                  <a:pt x="229735" y="183250"/>
                </a:lnTo>
                <a:lnTo>
                  <a:pt x="237359" y="181457"/>
                </a:lnTo>
                <a:lnTo>
                  <a:pt x="247098" y="180660"/>
                </a:lnTo>
                <a:lnTo>
                  <a:pt x="251410" y="179495"/>
                </a:lnTo>
                <a:lnTo>
                  <a:pt x="258740" y="175661"/>
                </a:lnTo>
                <a:lnTo>
                  <a:pt x="267713" y="170781"/>
                </a:lnTo>
                <a:lnTo>
                  <a:pt x="272773" y="168147"/>
                </a:lnTo>
                <a:lnTo>
                  <a:pt x="283475" y="165220"/>
                </a:lnTo>
                <a:lnTo>
                  <a:pt x="288996" y="164439"/>
                </a:lnTo>
                <a:lnTo>
                  <a:pt x="294581" y="162014"/>
                </a:lnTo>
                <a:lnTo>
                  <a:pt x="300210" y="158491"/>
                </a:lnTo>
                <a:lnTo>
                  <a:pt x="305867" y="154238"/>
                </a:lnTo>
                <a:lnTo>
                  <a:pt x="317234" y="149513"/>
                </a:lnTo>
                <a:lnTo>
                  <a:pt x="322932" y="148253"/>
                </a:lnTo>
                <a:lnTo>
                  <a:pt x="328635" y="145508"/>
                </a:lnTo>
                <a:lnTo>
                  <a:pt x="334343" y="141773"/>
                </a:lnTo>
                <a:lnTo>
                  <a:pt x="340053" y="137378"/>
                </a:lnTo>
                <a:lnTo>
                  <a:pt x="346717" y="132542"/>
                </a:lnTo>
                <a:lnTo>
                  <a:pt x="361741" y="122090"/>
                </a:lnTo>
                <a:lnTo>
                  <a:pt x="369748" y="115683"/>
                </a:lnTo>
                <a:lnTo>
                  <a:pt x="377944" y="108555"/>
                </a:lnTo>
                <a:lnTo>
                  <a:pt x="398051" y="89950"/>
                </a:lnTo>
                <a:lnTo>
                  <a:pt x="402527" y="85684"/>
                </a:lnTo>
                <a:lnTo>
                  <a:pt x="405512" y="80935"/>
                </a:lnTo>
                <a:lnTo>
                  <a:pt x="407501" y="75865"/>
                </a:lnTo>
                <a:lnTo>
                  <a:pt x="408827" y="70579"/>
                </a:lnTo>
                <a:lnTo>
                  <a:pt x="409712" y="65150"/>
                </a:lnTo>
                <a:lnTo>
                  <a:pt x="410301" y="59626"/>
                </a:lnTo>
                <a:lnTo>
                  <a:pt x="410694" y="54038"/>
                </a:lnTo>
                <a:lnTo>
                  <a:pt x="409051" y="49360"/>
                </a:lnTo>
                <a:lnTo>
                  <a:pt x="406051" y="45290"/>
                </a:lnTo>
                <a:lnTo>
                  <a:pt x="402145" y="41623"/>
                </a:lnTo>
                <a:lnTo>
                  <a:pt x="395266" y="37549"/>
                </a:lnTo>
                <a:lnTo>
                  <a:pt x="389034" y="35739"/>
                </a:lnTo>
                <a:lnTo>
                  <a:pt x="374387" y="34481"/>
                </a:lnTo>
                <a:lnTo>
                  <a:pt x="372464" y="35370"/>
                </a:lnTo>
                <a:lnTo>
                  <a:pt x="371182" y="36915"/>
                </a:lnTo>
                <a:lnTo>
                  <a:pt x="370327" y="38897"/>
                </a:lnTo>
                <a:lnTo>
                  <a:pt x="364297" y="43641"/>
                </a:lnTo>
                <a:lnTo>
                  <a:pt x="356220" y="48924"/>
                </a:lnTo>
                <a:lnTo>
                  <a:pt x="349455" y="54446"/>
                </a:lnTo>
                <a:lnTo>
                  <a:pt x="345365" y="58205"/>
                </a:lnTo>
                <a:lnTo>
                  <a:pt x="335740" y="67462"/>
                </a:lnTo>
                <a:lnTo>
                  <a:pt x="331459" y="73550"/>
                </a:lnTo>
                <a:lnTo>
                  <a:pt x="327653" y="80465"/>
                </a:lnTo>
                <a:lnTo>
                  <a:pt x="324163" y="87934"/>
                </a:lnTo>
                <a:lnTo>
                  <a:pt x="321836" y="94817"/>
                </a:lnTo>
                <a:lnTo>
                  <a:pt x="320285" y="101312"/>
                </a:lnTo>
                <a:lnTo>
                  <a:pt x="319251" y="107546"/>
                </a:lnTo>
                <a:lnTo>
                  <a:pt x="318561" y="112655"/>
                </a:lnTo>
                <a:lnTo>
                  <a:pt x="318102" y="117013"/>
                </a:lnTo>
                <a:lnTo>
                  <a:pt x="317795" y="120871"/>
                </a:lnTo>
                <a:lnTo>
                  <a:pt x="318544" y="125349"/>
                </a:lnTo>
                <a:lnTo>
                  <a:pt x="319995" y="130238"/>
                </a:lnTo>
                <a:lnTo>
                  <a:pt x="321915" y="135403"/>
                </a:lnTo>
                <a:lnTo>
                  <a:pt x="324147" y="139799"/>
                </a:lnTo>
                <a:lnTo>
                  <a:pt x="326588" y="143682"/>
                </a:lnTo>
                <a:lnTo>
                  <a:pt x="329168" y="147223"/>
                </a:lnTo>
                <a:lnTo>
                  <a:pt x="333745" y="151489"/>
                </a:lnTo>
                <a:lnTo>
                  <a:pt x="339654" y="156238"/>
                </a:lnTo>
                <a:lnTo>
                  <a:pt x="346451" y="161309"/>
                </a:lnTo>
                <a:lnTo>
                  <a:pt x="351935" y="165642"/>
                </a:lnTo>
                <a:lnTo>
                  <a:pt x="356544" y="169483"/>
                </a:lnTo>
                <a:lnTo>
                  <a:pt x="360568" y="172996"/>
                </a:lnTo>
                <a:lnTo>
                  <a:pt x="365156" y="176291"/>
                </a:lnTo>
                <a:lnTo>
                  <a:pt x="370120" y="179440"/>
                </a:lnTo>
                <a:lnTo>
                  <a:pt x="381668" y="185478"/>
                </a:lnTo>
                <a:lnTo>
                  <a:pt x="396325" y="191338"/>
                </a:lnTo>
                <a:lnTo>
                  <a:pt x="412364" y="194577"/>
                </a:lnTo>
                <a:lnTo>
                  <a:pt x="428066" y="196016"/>
                </a:lnTo>
                <a:lnTo>
                  <a:pt x="441394" y="196656"/>
                </a:lnTo>
                <a:lnTo>
                  <a:pt x="453667" y="194400"/>
                </a:lnTo>
                <a:lnTo>
                  <a:pt x="481620" y="185191"/>
                </a:lnTo>
                <a:lnTo>
                  <a:pt x="495358" y="179780"/>
                </a:lnTo>
                <a:lnTo>
                  <a:pt x="507814" y="174200"/>
                </a:lnTo>
                <a:lnTo>
                  <a:pt x="519700" y="168545"/>
                </a:lnTo>
                <a:lnTo>
                  <a:pt x="525537" y="164751"/>
                </a:lnTo>
                <a:lnTo>
                  <a:pt x="531333" y="160316"/>
                </a:lnTo>
                <a:lnTo>
                  <a:pt x="548640" y="1457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7"/>
          <p:cNvSpPr/>
          <p:nvPr/>
        </p:nvSpPr>
        <p:spPr>
          <a:xfrm>
            <a:off x="3435491" y="3840479"/>
            <a:ext cx="184962" cy="203381"/>
          </a:xfrm>
          <a:custGeom>
            <a:avLst/>
            <a:gdLst/>
            <a:ahLst/>
            <a:cxnLst/>
            <a:rect l="0" t="0" r="0" b="0"/>
            <a:pathLst>
              <a:path w="184962" h="203381">
                <a:moveTo>
                  <a:pt x="4938" y="25718"/>
                </a:moveTo>
                <a:lnTo>
                  <a:pt x="388" y="39371"/>
                </a:lnTo>
                <a:lnTo>
                  <a:pt x="0" y="45297"/>
                </a:lnTo>
                <a:lnTo>
                  <a:pt x="694" y="51153"/>
                </a:lnTo>
                <a:lnTo>
                  <a:pt x="2109" y="56962"/>
                </a:lnTo>
                <a:lnTo>
                  <a:pt x="4004" y="61788"/>
                </a:lnTo>
                <a:lnTo>
                  <a:pt x="6221" y="65957"/>
                </a:lnTo>
                <a:lnTo>
                  <a:pt x="8651" y="69689"/>
                </a:lnTo>
                <a:lnTo>
                  <a:pt x="15033" y="82655"/>
                </a:lnTo>
                <a:lnTo>
                  <a:pt x="34825" y="125001"/>
                </a:lnTo>
                <a:lnTo>
                  <a:pt x="42961" y="141437"/>
                </a:lnTo>
                <a:lnTo>
                  <a:pt x="49336" y="153346"/>
                </a:lnTo>
                <a:lnTo>
                  <a:pt x="54540" y="162239"/>
                </a:lnTo>
                <a:lnTo>
                  <a:pt x="59913" y="170071"/>
                </a:lnTo>
                <a:lnTo>
                  <a:pt x="65401" y="177199"/>
                </a:lnTo>
                <a:lnTo>
                  <a:pt x="70964" y="183855"/>
                </a:lnTo>
                <a:lnTo>
                  <a:pt x="74673" y="189245"/>
                </a:lnTo>
                <a:lnTo>
                  <a:pt x="77146" y="193791"/>
                </a:lnTo>
                <a:lnTo>
                  <a:pt x="78794" y="197774"/>
                </a:lnTo>
                <a:lnTo>
                  <a:pt x="80846" y="200430"/>
                </a:lnTo>
                <a:lnTo>
                  <a:pt x="83166" y="202200"/>
                </a:lnTo>
                <a:lnTo>
                  <a:pt x="85665" y="203380"/>
                </a:lnTo>
                <a:lnTo>
                  <a:pt x="87331" y="203214"/>
                </a:lnTo>
                <a:lnTo>
                  <a:pt x="88442" y="202152"/>
                </a:lnTo>
                <a:lnTo>
                  <a:pt x="89182" y="200490"/>
                </a:lnTo>
                <a:lnTo>
                  <a:pt x="90005" y="196105"/>
                </a:lnTo>
                <a:lnTo>
                  <a:pt x="90225" y="193602"/>
                </a:lnTo>
                <a:lnTo>
                  <a:pt x="91323" y="190028"/>
                </a:lnTo>
                <a:lnTo>
                  <a:pt x="93009" y="185741"/>
                </a:lnTo>
                <a:lnTo>
                  <a:pt x="95084" y="180977"/>
                </a:lnTo>
                <a:lnTo>
                  <a:pt x="99931" y="170605"/>
                </a:lnTo>
                <a:lnTo>
                  <a:pt x="102557" y="165172"/>
                </a:lnTo>
                <a:lnTo>
                  <a:pt x="119905" y="125669"/>
                </a:lnTo>
                <a:lnTo>
                  <a:pt x="125398" y="112355"/>
                </a:lnTo>
                <a:lnTo>
                  <a:pt x="137679" y="80916"/>
                </a:lnTo>
                <a:lnTo>
                  <a:pt x="141057" y="72994"/>
                </a:lnTo>
                <a:lnTo>
                  <a:pt x="147351" y="59112"/>
                </a:lnTo>
                <a:lnTo>
                  <a:pt x="153323" y="46593"/>
                </a:lnTo>
                <a:lnTo>
                  <a:pt x="158154" y="38682"/>
                </a:lnTo>
                <a:lnTo>
                  <a:pt x="164233" y="29598"/>
                </a:lnTo>
                <a:lnTo>
                  <a:pt x="18496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8"/>
          <p:cNvSpPr/>
          <p:nvPr/>
        </p:nvSpPr>
        <p:spPr>
          <a:xfrm>
            <a:off x="3646170" y="3823889"/>
            <a:ext cx="240031" cy="230585"/>
          </a:xfrm>
          <a:custGeom>
            <a:avLst/>
            <a:gdLst/>
            <a:ahLst/>
            <a:cxnLst/>
            <a:rect l="0" t="0" r="0" b="0"/>
            <a:pathLst>
              <a:path w="240031" h="230585">
                <a:moveTo>
                  <a:pt x="0" y="102315"/>
                </a:moveTo>
                <a:lnTo>
                  <a:pt x="18203" y="106866"/>
                </a:lnTo>
                <a:lnTo>
                  <a:pt x="24518" y="108207"/>
                </a:lnTo>
                <a:lnTo>
                  <a:pt x="29680" y="109101"/>
                </a:lnTo>
                <a:lnTo>
                  <a:pt x="34074" y="109696"/>
                </a:lnTo>
                <a:lnTo>
                  <a:pt x="39861" y="110094"/>
                </a:lnTo>
                <a:lnTo>
                  <a:pt x="46576" y="110359"/>
                </a:lnTo>
                <a:lnTo>
                  <a:pt x="62610" y="110653"/>
                </a:lnTo>
                <a:lnTo>
                  <a:pt x="82436" y="110784"/>
                </a:lnTo>
                <a:lnTo>
                  <a:pt x="93057" y="109866"/>
                </a:lnTo>
                <a:lnTo>
                  <a:pt x="103948" y="108302"/>
                </a:lnTo>
                <a:lnTo>
                  <a:pt x="115019" y="106307"/>
                </a:lnTo>
                <a:lnTo>
                  <a:pt x="124304" y="104976"/>
                </a:lnTo>
                <a:lnTo>
                  <a:pt x="132399" y="104089"/>
                </a:lnTo>
                <a:lnTo>
                  <a:pt x="139701" y="103498"/>
                </a:lnTo>
                <a:lnTo>
                  <a:pt x="145521" y="102151"/>
                </a:lnTo>
                <a:lnTo>
                  <a:pt x="150354" y="100301"/>
                </a:lnTo>
                <a:lnTo>
                  <a:pt x="154529" y="98115"/>
                </a:lnTo>
                <a:lnTo>
                  <a:pt x="159217" y="94753"/>
                </a:lnTo>
                <a:lnTo>
                  <a:pt x="164247" y="90606"/>
                </a:lnTo>
                <a:lnTo>
                  <a:pt x="169505" y="85937"/>
                </a:lnTo>
                <a:lnTo>
                  <a:pt x="180428" y="75669"/>
                </a:lnTo>
                <a:lnTo>
                  <a:pt x="186008" y="70264"/>
                </a:lnTo>
                <a:lnTo>
                  <a:pt x="189727" y="63802"/>
                </a:lnTo>
                <a:lnTo>
                  <a:pt x="192207" y="56638"/>
                </a:lnTo>
                <a:lnTo>
                  <a:pt x="193861" y="49004"/>
                </a:lnTo>
                <a:lnTo>
                  <a:pt x="194010" y="42009"/>
                </a:lnTo>
                <a:lnTo>
                  <a:pt x="193158" y="35442"/>
                </a:lnTo>
                <a:lnTo>
                  <a:pt x="191636" y="29158"/>
                </a:lnTo>
                <a:lnTo>
                  <a:pt x="189670" y="24016"/>
                </a:lnTo>
                <a:lnTo>
                  <a:pt x="187407" y="19636"/>
                </a:lnTo>
                <a:lnTo>
                  <a:pt x="184945" y="15763"/>
                </a:lnTo>
                <a:lnTo>
                  <a:pt x="179670" y="8920"/>
                </a:lnTo>
                <a:lnTo>
                  <a:pt x="176930" y="5762"/>
                </a:lnTo>
                <a:lnTo>
                  <a:pt x="173198" y="3657"/>
                </a:lnTo>
                <a:lnTo>
                  <a:pt x="168805" y="2253"/>
                </a:lnTo>
                <a:lnTo>
                  <a:pt x="163971" y="1317"/>
                </a:lnTo>
                <a:lnTo>
                  <a:pt x="159797" y="693"/>
                </a:lnTo>
                <a:lnTo>
                  <a:pt x="152618" y="0"/>
                </a:lnTo>
                <a:lnTo>
                  <a:pt x="149370" y="768"/>
                </a:lnTo>
                <a:lnTo>
                  <a:pt x="143221" y="4161"/>
                </a:lnTo>
                <a:lnTo>
                  <a:pt x="137391" y="7351"/>
                </a:lnTo>
                <a:lnTo>
                  <a:pt x="120752" y="15977"/>
                </a:lnTo>
                <a:lnTo>
                  <a:pt x="112886" y="20944"/>
                </a:lnTo>
                <a:lnTo>
                  <a:pt x="105737" y="26160"/>
                </a:lnTo>
                <a:lnTo>
                  <a:pt x="99067" y="31543"/>
                </a:lnTo>
                <a:lnTo>
                  <a:pt x="93667" y="37036"/>
                </a:lnTo>
                <a:lnTo>
                  <a:pt x="89114" y="42604"/>
                </a:lnTo>
                <a:lnTo>
                  <a:pt x="85127" y="48220"/>
                </a:lnTo>
                <a:lnTo>
                  <a:pt x="81516" y="53870"/>
                </a:lnTo>
                <a:lnTo>
                  <a:pt x="78156" y="59541"/>
                </a:lnTo>
                <a:lnTo>
                  <a:pt x="74964" y="65227"/>
                </a:lnTo>
                <a:lnTo>
                  <a:pt x="70931" y="70922"/>
                </a:lnTo>
                <a:lnTo>
                  <a:pt x="66337" y="76624"/>
                </a:lnTo>
                <a:lnTo>
                  <a:pt x="61370" y="82331"/>
                </a:lnTo>
                <a:lnTo>
                  <a:pt x="58058" y="88040"/>
                </a:lnTo>
                <a:lnTo>
                  <a:pt x="55850" y="93751"/>
                </a:lnTo>
                <a:lnTo>
                  <a:pt x="47756" y="125706"/>
                </a:lnTo>
                <a:lnTo>
                  <a:pt x="46125" y="134102"/>
                </a:lnTo>
                <a:lnTo>
                  <a:pt x="45037" y="141604"/>
                </a:lnTo>
                <a:lnTo>
                  <a:pt x="44312" y="148510"/>
                </a:lnTo>
                <a:lnTo>
                  <a:pt x="43829" y="155020"/>
                </a:lnTo>
                <a:lnTo>
                  <a:pt x="43507" y="161264"/>
                </a:lnTo>
                <a:lnTo>
                  <a:pt x="43292" y="167332"/>
                </a:lnTo>
                <a:lnTo>
                  <a:pt x="44101" y="172330"/>
                </a:lnTo>
                <a:lnTo>
                  <a:pt x="45593" y="176614"/>
                </a:lnTo>
                <a:lnTo>
                  <a:pt x="47540" y="180423"/>
                </a:lnTo>
                <a:lnTo>
                  <a:pt x="50743" y="185820"/>
                </a:lnTo>
                <a:lnTo>
                  <a:pt x="59382" y="199436"/>
                </a:lnTo>
                <a:lnTo>
                  <a:pt x="64353" y="206115"/>
                </a:lnTo>
                <a:lnTo>
                  <a:pt x="69572" y="212473"/>
                </a:lnTo>
                <a:lnTo>
                  <a:pt x="74956" y="218616"/>
                </a:lnTo>
                <a:lnTo>
                  <a:pt x="81403" y="222712"/>
                </a:lnTo>
                <a:lnTo>
                  <a:pt x="88559" y="225442"/>
                </a:lnTo>
                <a:lnTo>
                  <a:pt x="96186" y="227263"/>
                </a:lnTo>
                <a:lnTo>
                  <a:pt x="103177" y="228476"/>
                </a:lnTo>
                <a:lnTo>
                  <a:pt x="109742" y="229285"/>
                </a:lnTo>
                <a:lnTo>
                  <a:pt x="116023" y="229824"/>
                </a:lnTo>
                <a:lnTo>
                  <a:pt x="122116" y="230184"/>
                </a:lnTo>
                <a:lnTo>
                  <a:pt x="133966" y="230584"/>
                </a:lnTo>
                <a:lnTo>
                  <a:pt x="139793" y="229737"/>
                </a:lnTo>
                <a:lnTo>
                  <a:pt x="145583" y="228221"/>
                </a:lnTo>
                <a:lnTo>
                  <a:pt x="151348" y="226257"/>
                </a:lnTo>
                <a:lnTo>
                  <a:pt x="157096" y="223996"/>
                </a:lnTo>
                <a:lnTo>
                  <a:pt x="162833" y="221536"/>
                </a:lnTo>
                <a:lnTo>
                  <a:pt x="168562" y="218943"/>
                </a:lnTo>
                <a:lnTo>
                  <a:pt x="176192" y="214357"/>
                </a:lnTo>
                <a:lnTo>
                  <a:pt x="185089" y="208443"/>
                </a:lnTo>
                <a:lnTo>
                  <a:pt x="194830" y="201642"/>
                </a:lnTo>
                <a:lnTo>
                  <a:pt x="203229" y="196156"/>
                </a:lnTo>
                <a:lnTo>
                  <a:pt x="210734" y="191546"/>
                </a:lnTo>
                <a:lnTo>
                  <a:pt x="240030" y="1708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9"/>
          <p:cNvSpPr/>
          <p:nvPr/>
        </p:nvSpPr>
        <p:spPr>
          <a:xfrm>
            <a:off x="3937634" y="3840538"/>
            <a:ext cx="274321" cy="191008"/>
          </a:xfrm>
          <a:custGeom>
            <a:avLst/>
            <a:gdLst/>
            <a:ahLst/>
            <a:cxnLst/>
            <a:rect l="0" t="0" r="0" b="0"/>
            <a:pathLst>
              <a:path w="274321" h="191008">
                <a:moveTo>
                  <a:pt x="0" y="17087"/>
                </a:moveTo>
                <a:lnTo>
                  <a:pt x="4552" y="26188"/>
                </a:lnTo>
                <a:lnTo>
                  <a:pt x="6844" y="32679"/>
                </a:lnTo>
                <a:lnTo>
                  <a:pt x="9325" y="40817"/>
                </a:lnTo>
                <a:lnTo>
                  <a:pt x="11932" y="50052"/>
                </a:lnTo>
                <a:lnTo>
                  <a:pt x="14622" y="57161"/>
                </a:lnTo>
                <a:lnTo>
                  <a:pt x="17368" y="62853"/>
                </a:lnTo>
                <a:lnTo>
                  <a:pt x="20151" y="67600"/>
                </a:lnTo>
                <a:lnTo>
                  <a:pt x="22959" y="72670"/>
                </a:lnTo>
                <a:lnTo>
                  <a:pt x="28620" y="83383"/>
                </a:lnTo>
                <a:lnTo>
                  <a:pt x="37161" y="100124"/>
                </a:lnTo>
                <a:lnTo>
                  <a:pt x="41919" y="108640"/>
                </a:lnTo>
                <a:lnTo>
                  <a:pt x="54826" y="130802"/>
                </a:lnTo>
                <a:lnTo>
                  <a:pt x="61316" y="143379"/>
                </a:lnTo>
                <a:lnTo>
                  <a:pt x="67548" y="156527"/>
                </a:lnTo>
                <a:lnTo>
                  <a:pt x="82134" y="189093"/>
                </a:lnTo>
                <a:lnTo>
                  <a:pt x="82379" y="190812"/>
                </a:lnTo>
                <a:lnTo>
                  <a:pt x="81590" y="191007"/>
                </a:lnTo>
                <a:lnTo>
                  <a:pt x="80111" y="190183"/>
                </a:lnTo>
                <a:lnTo>
                  <a:pt x="79125" y="188682"/>
                </a:lnTo>
                <a:lnTo>
                  <a:pt x="78029" y="184474"/>
                </a:lnTo>
                <a:lnTo>
                  <a:pt x="75002" y="179428"/>
                </a:lnTo>
                <a:lnTo>
                  <a:pt x="72862" y="176749"/>
                </a:lnTo>
                <a:lnTo>
                  <a:pt x="71435" y="173058"/>
                </a:lnTo>
                <a:lnTo>
                  <a:pt x="70483" y="168693"/>
                </a:lnTo>
                <a:lnTo>
                  <a:pt x="69849" y="163877"/>
                </a:lnTo>
                <a:lnTo>
                  <a:pt x="66604" y="145827"/>
                </a:lnTo>
                <a:lnTo>
                  <a:pt x="64406" y="134346"/>
                </a:lnTo>
                <a:lnTo>
                  <a:pt x="63893" y="124787"/>
                </a:lnTo>
                <a:lnTo>
                  <a:pt x="64503" y="116510"/>
                </a:lnTo>
                <a:lnTo>
                  <a:pt x="65862" y="109086"/>
                </a:lnTo>
                <a:lnTo>
                  <a:pt x="67721" y="102232"/>
                </a:lnTo>
                <a:lnTo>
                  <a:pt x="69912" y="95758"/>
                </a:lnTo>
                <a:lnTo>
                  <a:pt x="72326" y="89536"/>
                </a:lnTo>
                <a:lnTo>
                  <a:pt x="75840" y="81579"/>
                </a:lnTo>
                <a:lnTo>
                  <a:pt x="84825" y="62578"/>
                </a:lnTo>
                <a:lnTo>
                  <a:pt x="89887" y="54082"/>
                </a:lnTo>
                <a:lnTo>
                  <a:pt x="95167" y="46513"/>
                </a:lnTo>
                <a:lnTo>
                  <a:pt x="100593" y="39561"/>
                </a:lnTo>
                <a:lnTo>
                  <a:pt x="107067" y="33022"/>
                </a:lnTo>
                <a:lnTo>
                  <a:pt x="114241" y="26758"/>
                </a:lnTo>
                <a:lnTo>
                  <a:pt x="121881" y="20677"/>
                </a:lnTo>
                <a:lnTo>
                  <a:pt x="128879" y="15670"/>
                </a:lnTo>
                <a:lnTo>
                  <a:pt x="135449" y="11380"/>
                </a:lnTo>
                <a:lnTo>
                  <a:pt x="141735" y="7567"/>
                </a:lnTo>
                <a:lnTo>
                  <a:pt x="147830" y="5025"/>
                </a:lnTo>
                <a:lnTo>
                  <a:pt x="153798" y="3331"/>
                </a:lnTo>
                <a:lnTo>
                  <a:pt x="159682" y="2201"/>
                </a:lnTo>
                <a:lnTo>
                  <a:pt x="166463" y="1448"/>
                </a:lnTo>
                <a:lnTo>
                  <a:pt x="173841" y="946"/>
                </a:lnTo>
                <a:lnTo>
                  <a:pt x="188705" y="388"/>
                </a:lnTo>
                <a:lnTo>
                  <a:pt x="201662" y="140"/>
                </a:lnTo>
                <a:lnTo>
                  <a:pt x="228768" y="0"/>
                </a:lnTo>
                <a:lnTo>
                  <a:pt x="236332" y="933"/>
                </a:lnTo>
                <a:lnTo>
                  <a:pt x="242327" y="2508"/>
                </a:lnTo>
                <a:lnTo>
                  <a:pt x="274320" y="170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0"/>
          <p:cNvSpPr/>
          <p:nvPr/>
        </p:nvSpPr>
        <p:spPr>
          <a:xfrm>
            <a:off x="5712142" y="4149304"/>
            <a:ext cx="540068" cy="229812"/>
          </a:xfrm>
          <a:custGeom>
            <a:avLst/>
            <a:gdLst/>
            <a:ahLst/>
            <a:cxnLst/>
            <a:rect l="0" t="0" r="0" b="0"/>
            <a:pathLst>
              <a:path w="540068" h="229812">
                <a:moveTo>
                  <a:pt x="0" y="16931"/>
                </a:moveTo>
                <a:lnTo>
                  <a:pt x="9102" y="30583"/>
                </a:lnTo>
                <a:lnTo>
                  <a:pt x="11783" y="35558"/>
                </a:lnTo>
                <a:lnTo>
                  <a:pt x="13570" y="39826"/>
                </a:lnTo>
                <a:lnTo>
                  <a:pt x="18626" y="55464"/>
                </a:lnTo>
                <a:lnTo>
                  <a:pt x="20990" y="62623"/>
                </a:lnTo>
                <a:lnTo>
                  <a:pt x="22566" y="69299"/>
                </a:lnTo>
                <a:lnTo>
                  <a:pt x="23616" y="75656"/>
                </a:lnTo>
                <a:lnTo>
                  <a:pt x="24317" y="81798"/>
                </a:lnTo>
                <a:lnTo>
                  <a:pt x="24784" y="89703"/>
                </a:lnTo>
                <a:lnTo>
                  <a:pt x="25303" y="108646"/>
                </a:lnTo>
                <a:lnTo>
                  <a:pt x="25594" y="131630"/>
                </a:lnTo>
                <a:lnTo>
                  <a:pt x="26588" y="138164"/>
                </a:lnTo>
                <a:lnTo>
                  <a:pt x="28203" y="144426"/>
                </a:lnTo>
                <a:lnTo>
                  <a:pt x="30232" y="150505"/>
                </a:lnTo>
                <a:lnTo>
                  <a:pt x="31585" y="156463"/>
                </a:lnTo>
                <a:lnTo>
                  <a:pt x="32486" y="162339"/>
                </a:lnTo>
                <a:lnTo>
                  <a:pt x="33087" y="168163"/>
                </a:lnTo>
                <a:lnTo>
                  <a:pt x="33489" y="176807"/>
                </a:lnTo>
                <a:lnTo>
                  <a:pt x="34132" y="214740"/>
                </a:lnTo>
                <a:lnTo>
                  <a:pt x="34259" y="227983"/>
                </a:lnTo>
                <a:lnTo>
                  <a:pt x="34269" y="228117"/>
                </a:lnTo>
                <a:lnTo>
                  <a:pt x="34280" y="225726"/>
                </a:lnTo>
                <a:lnTo>
                  <a:pt x="36826" y="208789"/>
                </a:lnTo>
                <a:lnTo>
                  <a:pt x="38838" y="196271"/>
                </a:lnTo>
                <a:lnTo>
                  <a:pt x="40180" y="185068"/>
                </a:lnTo>
                <a:lnTo>
                  <a:pt x="41074" y="174742"/>
                </a:lnTo>
                <a:lnTo>
                  <a:pt x="41670" y="165001"/>
                </a:lnTo>
                <a:lnTo>
                  <a:pt x="43973" y="156602"/>
                </a:lnTo>
                <a:lnTo>
                  <a:pt x="47413" y="149097"/>
                </a:lnTo>
                <a:lnTo>
                  <a:pt x="51611" y="142189"/>
                </a:lnTo>
                <a:lnTo>
                  <a:pt x="55362" y="134726"/>
                </a:lnTo>
                <a:lnTo>
                  <a:pt x="58816" y="126894"/>
                </a:lnTo>
                <a:lnTo>
                  <a:pt x="62071" y="118814"/>
                </a:lnTo>
                <a:lnTo>
                  <a:pt x="67098" y="109618"/>
                </a:lnTo>
                <a:lnTo>
                  <a:pt x="73307" y="99677"/>
                </a:lnTo>
                <a:lnTo>
                  <a:pt x="80304" y="89240"/>
                </a:lnTo>
                <a:lnTo>
                  <a:pt x="85921" y="80377"/>
                </a:lnTo>
                <a:lnTo>
                  <a:pt x="90618" y="72563"/>
                </a:lnTo>
                <a:lnTo>
                  <a:pt x="94702" y="65449"/>
                </a:lnTo>
                <a:lnTo>
                  <a:pt x="100282" y="57848"/>
                </a:lnTo>
                <a:lnTo>
                  <a:pt x="106860" y="49924"/>
                </a:lnTo>
                <a:lnTo>
                  <a:pt x="114103" y="41784"/>
                </a:lnTo>
                <a:lnTo>
                  <a:pt x="120836" y="35404"/>
                </a:lnTo>
                <a:lnTo>
                  <a:pt x="127230" y="30199"/>
                </a:lnTo>
                <a:lnTo>
                  <a:pt x="133398" y="25776"/>
                </a:lnTo>
                <a:lnTo>
                  <a:pt x="139414" y="21875"/>
                </a:lnTo>
                <a:lnTo>
                  <a:pt x="151179" y="15001"/>
                </a:lnTo>
                <a:lnTo>
                  <a:pt x="156984" y="13739"/>
                </a:lnTo>
                <a:lnTo>
                  <a:pt x="162758" y="13850"/>
                </a:lnTo>
                <a:lnTo>
                  <a:pt x="177447" y="16018"/>
                </a:lnTo>
                <a:lnTo>
                  <a:pt x="181163" y="16322"/>
                </a:lnTo>
                <a:lnTo>
                  <a:pt x="184593" y="17478"/>
                </a:lnTo>
                <a:lnTo>
                  <a:pt x="190944" y="21301"/>
                </a:lnTo>
                <a:lnTo>
                  <a:pt x="196941" y="26176"/>
                </a:lnTo>
                <a:lnTo>
                  <a:pt x="199874" y="28809"/>
                </a:lnTo>
                <a:lnTo>
                  <a:pt x="202782" y="32470"/>
                </a:lnTo>
                <a:lnTo>
                  <a:pt x="205673" y="36815"/>
                </a:lnTo>
                <a:lnTo>
                  <a:pt x="208553" y="41617"/>
                </a:lnTo>
                <a:lnTo>
                  <a:pt x="211425" y="48628"/>
                </a:lnTo>
                <a:lnTo>
                  <a:pt x="214293" y="57112"/>
                </a:lnTo>
                <a:lnTo>
                  <a:pt x="217157" y="66578"/>
                </a:lnTo>
                <a:lnTo>
                  <a:pt x="220019" y="74794"/>
                </a:lnTo>
                <a:lnTo>
                  <a:pt x="222879" y="82176"/>
                </a:lnTo>
                <a:lnTo>
                  <a:pt x="225738" y="89003"/>
                </a:lnTo>
                <a:lnTo>
                  <a:pt x="228598" y="101174"/>
                </a:lnTo>
                <a:lnTo>
                  <a:pt x="231456" y="116908"/>
                </a:lnTo>
                <a:lnTo>
                  <a:pt x="234314" y="135017"/>
                </a:lnTo>
                <a:lnTo>
                  <a:pt x="237171" y="148995"/>
                </a:lnTo>
                <a:lnTo>
                  <a:pt x="240029" y="160218"/>
                </a:lnTo>
                <a:lnTo>
                  <a:pt x="242887" y="169606"/>
                </a:lnTo>
                <a:lnTo>
                  <a:pt x="246697" y="178722"/>
                </a:lnTo>
                <a:lnTo>
                  <a:pt x="251142" y="187656"/>
                </a:lnTo>
                <a:lnTo>
                  <a:pt x="256011" y="196471"/>
                </a:lnTo>
                <a:lnTo>
                  <a:pt x="260208" y="203299"/>
                </a:lnTo>
                <a:lnTo>
                  <a:pt x="263960" y="208804"/>
                </a:lnTo>
                <a:lnTo>
                  <a:pt x="272274" y="219932"/>
                </a:lnTo>
                <a:lnTo>
                  <a:pt x="282816" y="226410"/>
                </a:lnTo>
                <a:lnTo>
                  <a:pt x="295240" y="229095"/>
                </a:lnTo>
                <a:lnTo>
                  <a:pt x="302555" y="229811"/>
                </a:lnTo>
                <a:lnTo>
                  <a:pt x="311241" y="229336"/>
                </a:lnTo>
                <a:lnTo>
                  <a:pt x="320842" y="228067"/>
                </a:lnTo>
                <a:lnTo>
                  <a:pt x="331051" y="226268"/>
                </a:lnTo>
                <a:lnTo>
                  <a:pt x="344937" y="221729"/>
                </a:lnTo>
                <a:lnTo>
                  <a:pt x="354283" y="216537"/>
                </a:lnTo>
                <a:lnTo>
                  <a:pt x="361612" y="211055"/>
                </a:lnTo>
                <a:lnTo>
                  <a:pt x="365852" y="206354"/>
                </a:lnTo>
                <a:lnTo>
                  <a:pt x="370584" y="200363"/>
                </a:lnTo>
                <a:lnTo>
                  <a:pt x="375643" y="193511"/>
                </a:lnTo>
                <a:lnTo>
                  <a:pt x="391425" y="170659"/>
                </a:lnTo>
                <a:lnTo>
                  <a:pt x="400968" y="156563"/>
                </a:lnTo>
                <a:lnTo>
                  <a:pt x="409234" y="143357"/>
                </a:lnTo>
                <a:lnTo>
                  <a:pt x="416650" y="130742"/>
                </a:lnTo>
                <a:lnTo>
                  <a:pt x="423500" y="118523"/>
                </a:lnTo>
                <a:lnTo>
                  <a:pt x="428066" y="108471"/>
                </a:lnTo>
                <a:lnTo>
                  <a:pt x="431110" y="99865"/>
                </a:lnTo>
                <a:lnTo>
                  <a:pt x="433139" y="92223"/>
                </a:lnTo>
                <a:lnTo>
                  <a:pt x="435444" y="85223"/>
                </a:lnTo>
                <a:lnTo>
                  <a:pt x="437934" y="78651"/>
                </a:lnTo>
                <a:lnTo>
                  <a:pt x="440546" y="72365"/>
                </a:lnTo>
                <a:lnTo>
                  <a:pt x="442287" y="66270"/>
                </a:lnTo>
                <a:lnTo>
                  <a:pt x="443448" y="60301"/>
                </a:lnTo>
                <a:lnTo>
                  <a:pt x="444222" y="54417"/>
                </a:lnTo>
                <a:lnTo>
                  <a:pt x="444738" y="49541"/>
                </a:lnTo>
                <a:lnTo>
                  <a:pt x="445082" y="45338"/>
                </a:lnTo>
                <a:lnTo>
                  <a:pt x="445312" y="41584"/>
                </a:lnTo>
                <a:lnTo>
                  <a:pt x="445567" y="29793"/>
                </a:lnTo>
                <a:lnTo>
                  <a:pt x="445634" y="22648"/>
                </a:lnTo>
                <a:lnTo>
                  <a:pt x="444727" y="16932"/>
                </a:lnTo>
                <a:lnTo>
                  <a:pt x="443169" y="12169"/>
                </a:lnTo>
                <a:lnTo>
                  <a:pt x="441179" y="8041"/>
                </a:lnTo>
                <a:lnTo>
                  <a:pt x="438899" y="5289"/>
                </a:lnTo>
                <a:lnTo>
                  <a:pt x="436427" y="3455"/>
                </a:lnTo>
                <a:lnTo>
                  <a:pt x="430166" y="510"/>
                </a:lnTo>
                <a:lnTo>
                  <a:pt x="424531" y="0"/>
                </a:lnTo>
                <a:lnTo>
                  <a:pt x="412278" y="4400"/>
                </a:lnTo>
                <a:lnTo>
                  <a:pt x="409154" y="6672"/>
                </a:lnTo>
                <a:lnTo>
                  <a:pt x="407072" y="9139"/>
                </a:lnTo>
                <a:lnTo>
                  <a:pt x="405684" y="11736"/>
                </a:lnTo>
                <a:lnTo>
                  <a:pt x="399061" y="17162"/>
                </a:lnTo>
                <a:lnTo>
                  <a:pt x="394629" y="19943"/>
                </a:lnTo>
                <a:lnTo>
                  <a:pt x="391673" y="23701"/>
                </a:lnTo>
                <a:lnTo>
                  <a:pt x="389703" y="28112"/>
                </a:lnTo>
                <a:lnTo>
                  <a:pt x="388390" y="32957"/>
                </a:lnTo>
                <a:lnTo>
                  <a:pt x="386562" y="38093"/>
                </a:lnTo>
                <a:lnTo>
                  <a:pt x="384390" y="43421"/>
                </a:lnTo>
                <a:lnTo>
                  <a:pt x="381990" y="48878"/>
                </a:lnTo>
                <a:lnTo>
                  <a:pt x="380390" y="54421"/>
                </a:lnTo>
                <a:lnTo>
                  <a:pt x="379323" y="60022"/>
                </a:lnTo>
                <a:lnTo>
                  <a:pt x="378612" y="65661"/>
                </a:lnTo>
                <a:lnTo>
                  <a:pt x="378138" y="71325"/>
                </a:lnTo>
                <a:lnTo>
                  <a:pt x="377822" y="77006"/>
                </a:lnTo>
                <a:lnTo>
                  <a:pt x="377611" y="82698"/>
                </a:lnTo>
                <a:lnTo>
                  <a:pt x="377315" y="108913"/>
                </a:lnTo>
                <a:lnTo>
                  <a:pt x="378226" y="119210"/>
                </a:lnTo>
                <a:lnTo>
                  <a:pt x="379786" y="129884"/>
                </a:lnTo>
                <a:lnTo>
                  <a:pt x="381778" y="140810"/>
                </a:lnTo>
                <a:lnTo>
                  <a:pt x="385011" y="150952"/>
                </a:lnTo>
                <a:lnTo>
                  <a:pt x="389072" y="160571"/>
                </a:lnTo>
                <a:lnTo>
                  <a:pt x="393684" y="169841"/>
                </a:lnTo>
                <a:lnTo>
                  <a:pt x="397711" y="176973"/>
                </a:lnTo>
                <a:lnTo>
                  <a:pt x="401348" y="182681"/>
                </a:lnTo>
                <a:lnTo>
                  <a:pt x="404725" y="187438"/>
                </a:lnTo>
                <a:lnTo>
                  <a:pt x="407929" y="191562"/>
                </a:lnTo>
                <a:lnTo>
                  <a:pt x="414030" y="198685"/>
                </a:lnTo>
                <a:lnTo>
                  <a:pt x="419916" y="205025"/>
                </a:lnTo>
                <a:lnTo>
                  <a:pt x="422819" y="208050"/>
                </a:lnTo>
                <a:lnTo>
                  <a:pt x="426659" y="210065"/>
                </a:lnTo>
                <a:lnTo>
                  <a:pt x="436006" y="212306"/>
                </a:lnTo>
                <a:lnTo>
                  <a:pt x="451979" y="213567"/>
                </a:lnTo>
                <a:lnTo>
                  <a:pt x="468776" y="213941"/>
                </a:lnTo>
                <a:lnTo>
                  <a:pt x="473490" y="213041"/>
                </a:lnTo>
                <a:lnTo>
                  <a:pt x="485628" y="207223"/>
                </a:lnTo>
                <a:lnTo>
                  <a:pt x="495552" y="202153"/>
                </a:lnTo>
                <a:lnTo>
                  <a:pt x="500865" y="198515"/>
                </a:lnTo>
                <a:lnTo>
                  <a:pt x="506313" y="194184"/>
                </a:lnTo>
                <a:lnTo>
                  <a:pt x="511850" y="189392"/>
                </a:lnTo>
                <a:lnTo>
                  <a:pt x="517445" y="184292"/>
                </a:lnTo>
                <a:lnTo>
                  <a:pt x="540067" y="1626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1"/>
          <p:cNvSpPr/>
          <p:nvPr/>
        </p:nvSpPr>
        <p:spPr>
          <a:xfrm>
            <a:off x="6346507" y="4166235"/>
            <a:ext cx="197169" cy="222157"/>
          </a:xfrm>
          <a:custGeom>
            <a:avLst/>
            <a:gdLst/>
            <a:ahLst/>
            <a:cxnLst/>
            <a:rect l="0" t="0" r="0" b="0"/>
            <a:pathLst>
              <a:path w="197169" h="222157">
                <a:moveTo>
                  <a:pt x="0" y="8572"/>
                </a:moveTo>
                <a:lnTo>
                  <a:pt x="0" y="17674"/>
                </a:lnTo>
                <a:lnTo>
                  <a:pt x="953" y="21307"/>
                </a:lnTo>
                <a:lnTo>
                  <a:pt x="4551" y="27885"/>
                </a:lnTo>
                <a:lnTo>
                  <a:pt x="16483" y="46044"/>
                </a:lnTo>
                <a:lnTo>
                  <a:pt x="20514" y="54508"/>
                </a:lnTo>
                <a:lnTo>
                  <a:pt x="24153" y="63961"/>
                </a:lnTo>
                <a:lnTo>
                  <a:pt x="27533" y="74073"/>
                </a:lnTo>
                <a:lnTo>
                  <a:pt x="30737" y="82719"/>
                </a:lnTo>
                <a:lnTo>
                  <a:pt x="33826" y="90389"/>
                </a:lnTo>
                <a:lnTo>
                  <a:pt x="54730" y="139139"/>
                </a:lnTo>
                <a:lnTo>
                  <a:pt x="60299" y="152767"/>
                </a:lnTo>
                <a:lnTo>
                  <a:pt x="69027" y="175529"/>
                </a:lnTo>
                <a:lnTo>
                  <a:pt x="73641" y="184647"/>
                </a:lnTo>
                <a:lnTo>
                  <a:pt x="78621" y="192630"/>
                </a:lnTo>
                <a:lnTo>
                  <a:pt x="83847" y="199857"/>
                </a:lnTo>
                <a:lnTo>
                  <a:pt x="88283" y="205628"/>
                </a:lnTo>
                <a:lnTo>
                  <a:pt x="92193" y="210428"/>
                </a:lnTo>
                <a:lnTo>
                  <a:pt x="95752" y="214580"/>
                </a:lnTo>
                <a:lnTo>
                  <a:pt x="99077" y="217348"/>
                </a:lnTo>
                <a:lnTo>
                  <a:pt x="102246" y="219194"/>
                </a:lnTo>
                <a:lnTo>
                  <a:pt x="109626" y="222156"/>
                </a:lnTo>
                <a:lnTo>
                  <a:pt x="111184" y="219541"/>
                </a:lnTo>
                <a:lnTo>
                  <a:pt x="113175" y="214941"/>
                </a:lnTo>
                <a:lnTo>
                  <a:pt x="115455" y="209016"/>
                </a:lnTo>
                <a:lnTo>
                  <a:pt x="117927" y="201256"/>
                </a:lnTo>
                <a:lnTo>
                  <a:pt x="120528" y="192273"/>
                </a:lnTo>
                <a:lnTo>
                  <a:pt x="123215" y="182475"/>
                </a:lnTo>
                <a:lnTo>
                  <a:pt x="128740" y="163967"/>
                </a:lnTo>
                <a:lnTo>
                  <a:pt x="135322" y="142407"/>
                </a:lnTo>
                <a:lnTo>
                  <a:pt x="144598" y="110599"/>
                </a:lnTo>
                <a:lnTo>
                  <a:pt x="149739" y="94688"/>
                </a:lnTo>
                <a:lnTo>
                  <a:pt x="155071" y="79317"/>
                </a:lnTo>
                <a:lnTo>
                  <a:pt x="160531" y="64308"/>
                </a:lnTo>
                <a:lnTo>
                  <a:pt x="166076" y="52397"/>
                </a:lnTo>
                <a:lnTo>
                  <a:pt x="171677" y="42551"/>
                </a:lnTo>
                <a:lnTo>
                  <a:pt x="177317" y="34083"/>
                </a:lnTo>
                <a:lnTo>
                  <a:pt x="182029" y="26531"/>
                </a:lnTo>
                <a:lnTo>
                  <a:pt x="186122" y="19592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2"/>
          <p:cNvSpPr/>
          <p:nvPr/>
        </p:nvSpPr>
        <p:spPr>
          <a:xfrm>
            <a:off x="6586537" y="4149489"/>
            <a:ext cx="240031" cy="247944"/>
          </a:xfrm>
          <a:custGeom>
            <a:avLst/>
            <a:gdLst/>
            <a:ahLst/>
            <a:cxnLst/>
            <a:rect l="0" t="0" r="0" b="0"/>
            <a:pathLst>
              <a:path w="240031" h="247944">
                <a:moveTo>
                  <a:pt x="0" y="102471"/>
                </a:moveTo>
                <a:lnTo>
                  <a:pt x="4551" y="111573"/>
                </a:lnTo>
                <a:lnTo>
                  <a:pt x="6785" y="118581"/>
                </a:lnTo>
                <a:lnTo>
                  <a:pt x="7381" y="121783"/>
                </a:lnTo>
                <a:lnTo>
                  <a:pt x="9683" y="123918"/>
                </a:lnTo>
                <a:lnTo>
                  <a:pt x="13123" y="125341"/>
                </a:lnTo>
                <a:lnTo>
                  <a:pt x="17321" y="126290"/>
                </a:lnTo>
                <a:lnTo>
                  <a:pt x="24526" y="129885"/>
                </a:lnTo>
                <a:lnTo>
                  <a:pt x="27780" y="132177"/>
                </a:lnTo>
                <a:lnTo>
                  <a:pt x="33937" y="134723"/>
                </a:lnTo>
                <a:lnTo>
                  <a:pt x="36912" y="135402"/>
                </a:lnTo>
                <a:lnTo>
                  <a:pt x="42706" y="135855"/>
                </a:lnTo>
                <a:lnTo>
                  <a:pt x="50378" y="136157"/>
                </a:lnTo>
                <a:lnTo>
                  <a:pt x="80966" y="136641"/>
                </a:lnTo>
                <a:lnTo>
                  <a:pt x="87315" y="135728"/>
                </a:lnTo>
                <a:lnTo>
                  <a:pt x="93452" y="134168"/>
                </a:lnTo>
                <a:lnTo>
                  <a:pt x="121541" y="124819"/>
                </a:lnTo>
                <a:lnTo>
                  <a:pt x="128653" y="123084"/>
                </a:lnTo>
                <a:lnTo>
                  <a:pt x="135299" y="121928"/>
                </a:lnTo>
                <a:lnTo>
                  <a:pt x="141634" y="121157"/>
                </a:lnTo>
                <a:lnTo>
                  <a:pt x="146810" y="119691"/>
                </a:lnTo>
                <a:lnTo>
                  <a:pt x="151213" y="117761"/>
                </a:lnTo>
                <a:lnTo>
                  <a:pt x="158646" y="113076"/>
                </a:lnTo>
                <a:lnTo>
                  <a:pt x="165125" y="107819"/>
                </a:lnTo>
                <a:lnTo>
                  <a:pt x="169138" y="104131"/>
                </a:lnTo>
                <a:lnTo>
                  <a:pt x="178677" y="94954"/>
                </a:lnTo>
                <a:lnTo>
                  <a:pt x="182936" y="88887"/>
                </a:lnTo>
                <a:lnTo>
                  <a:pt x="186727" y="81985"/>
                </a:lnTo>
                <a:lnTo>
                  <a:pt x="190208" y="74526"/>
                </a:lnTo>
                <a:lnTo>
                  <a:pt x="191575" y="66696"/>
                </a:lnTo>
                <a:lnTo>
                  <a:pt x="191534" y="58618"/>
                </a:lnTo>
                <a:lnTo>
                  <a:pt x="190554" y="50376"/>
                </a:lnTo>
                <a:lnTo>
                  <a:pt x="189902" y="43928"/>
                </a:lnTo>
                <a:lnTo>
                  <a:pt x="189466" y="38677"/>
                </a:lnTo>
                <a:lnTo>
                  <a:pt x="189176" y="34224"/>
                </a:lnTo>
                <a:lnTo>
                  <a:pt x="188030" y="30303"/>
                </a:lnTo>
                <a:lnTo>
                  <a:pt x="184217" y="23406"/>
                </a:lnTo>
                <a:lnTo>
                  <a:pt x="179346" y="17166"/>
                </a:lnTo>
                <a:lnTo>
                  <a:pt x="176714" y="14168"/>
                </a:lnTo>
                <a:lnTo>
                  <a:pt x="174007" y="12170"/>
                </a:lnTo>
                <a:lnTo>
                  <a:pt x="168459" y="9949"/>
                </a:lnTo>
                <a:lnTo>
                  <a:pt x="162819" y="6423"/>
                </a:lnTo>
                <a:lnTo>
                  <a:pt x="159980" y="4148"/>
                </a:lnTo>
                <a:lnTo>
                  <a:pt x="156183" y="2633"/>
                </a:lnTo>
                <a:lnTo>
                  <a:pt x="151747" y="1622"/>
                </a:lnTo>
                <a:lnTo>
                  <a:pt x="146885" y="948"/>
                </a:lnTo>
                <a:lnTo>
                  <a:pt x="141738" y="499"/>
                </a:lnTo>
                <a:lnTo>
                  <a:pt x="136403" y="199"/>
                </a:lnTo>
                <a:lnTo>
                  <a:pt x="130940" y="0"/>
                </a:lnTo>
                <a:lnTo>
                  <a:pt x="125393" y="820"/>
                </a:lnTo>
                <a:lnTo>
                  <a:pt x="119790" y="2318"/>
                </a:lnTo>
                <a:lnTo>
                  <a:pt x="114150" y="4270"/>
                </a:lnTo>
                <a:lnTo>
                  <a:pt x="109438" y="6523"/>
                </a:lnTo>
                <a:lnTo>
                  <a:pt x="105344" y="8978"/>
                </a:lnTo>
                <a:lnTo>
                  <a:pt x="101661" y="11567"/>
                </a:lnTo>
                <a:lnTo>
                  <a:pt x="97302" y="14246"/>
                </a:lnTo>
                <a:lnTo>
                  <a:pt x="92490" y="16984"/>
                </a:lnTo>
                <a:lnTo>
                  <a:pt x="87378" y="19762"/>
                </a:lnTo>
                <a:lnTo>
                  <a:pt x="82065" y="23519"/>
                </a:lnTo>
                <a:lnTo>
                  <a:pt x="76617" y="27929"/>
                </a:lnTo>
                <a:lnTo>
                  <a:pt x="71080" y="32773"/>
                </a:lnTo>
                <a:lnTo>
                  <a:pt x="65484" y="36956"/>
                </a:lnTo>
                <a:lnTo>
                  <a:pt x="59849" y="40697"/>
                </a:lnTo>
                <a:lnTo>
                  <a:pt x="54187" y="44143"/>
                </a:lnTo>
                <a:lnTo>
                  <a:pt x="49460" y="48345"/>
                </a:lnTo>
                <a:lnTo>
                  <a:pt x="45355" y="53052"/>
                </a:lnTo>
                <a:lnTo>
                  <a:pt x="41667" y="58095"/>
                </a:lnTo>
                <a:lnTo>
                  <a:pt x="38256" y="63362"/>
                </a:lnTo>
                <a:lnTo>
                  <a:pt x="35029" y="68778"/>
                </a:lnTo>
                <a:lnTo>
                  <a:pt x="31925" y="74294"/>
                </a:lnTo>
                <a:lnTo>
                  <a:pt x="25936" y="85503"/>
                </a:lnTo>
                <a:lnTo>
                  <a:pt x="23006" y="91159"/>
                </a:lnTo>
                <a:lnTo>
                  <a:pt x="20100" y="98740"/>
                </a:lnTo>
                <a:lnTo>
                  <a:pt x="17210" y="107603"/>
                </a:lnTo>
                <a:lnTo>
                  <a:pt x="14331" y="117322"/>
                </a:lnTo>
                <a:lnTo>
                  <a:pt x="12412" y="125707"/>
                </a:lnTo>
                <a:lnTo>
                  <a:pt x="11132" y="133201"/>
                </a:lnTo>
                <a:lnTo>
                  <a:pt x="10278" y="140103"/>
                </a:lnTo>
                <a:lnTo>
                  <a:pt x="9710" y="149466"/>
                </a:lnTo>
                <a:lnTo>
                  <a:pt x="9079" y="172570"/>
                </a:lnTo>
                <a:lnTo>
                  <a:pt x="9862" y="182541"/>
                </a:lnTo>
                <a:lnTo>
                  <a:pt x="11337" y="191094"/>
                </a:lnTo>
                <a:lnTo>
                  <a:pt x="13273" y="198700"/>
                </a:lnTo>
                <a:lnTo>
                  <a:pt x="15516" y="204724"/>
                </a:lnTo>
                <a:lnTo>
                  <a:pt x="17964" y="209692"/>
                </a:lnTo>
                <a:lnTo>
                  <a:pt x="20549" y="213957"/>
                </a:lnTo>
                <a:lnTo>
                  <a:pt x="25960" y="221235"/>
                </a:lnTo>
                <a:lnTo>
                  <a:pt x="28737" y="224509"/>
                </a:lnTo>
                <a:lnTo>
                  <a:pt x="33445" y="228598"/>
                </a:lnTo>
                <a:lnTo>
                  <a:pt x="39443" y="233227"/>
                </a:lnTo>
                <a:lnTo>
                  <a:pt x="46297" y="238219"/>
                </a:lnTo>
                <a:lnTo>
                  <a:pt x="52773" y="241547"/>
                </a:lnTo>
                <a:lnTo>
                  <a:pt x="58994" y="243766"/>
                </a:lnTo>
                <a:lnTo>
                  <a:pt x="65047" y="245245"/>
                </a:lnTo>
                <a:lnTo>
                  <a:pt x="70034" y="246231"/>
                </a:lnTo>
                <a:lnTo>
                  <a:pt x="74313" y="246889"/>
                </a:lnTo>
                <a:lnTo>
                  <a:pt x="78116" y="247327"/>
                </a:lnTo>
                <a:lnTo>
                  <a:pt x="82558" y="247618"/>
                </a:lnTo>
                <a:lnTo>
                  <a:pt x="87423" y="247814"/>
                </a:lnTo>
                <a:lnTo>
                  <a:pt x="92573" y="247943"/>
                </a:lnTo>
                <a:lnTo>
                  <a:pt x="97910" y="247078"/>
                </a:lnTo>
                <a:lnTo>
                  <a:pt x="103374" y="245548"/>
                </a:lnTo>
                <a:lnTo>
                  <a:pt x="108920" y="243575"/>
                </a:lnTo>
                <a:lnTo>
                  <a:pt x="113571" y="242260"/>
                </a:lnTo>
                <a:lnTo>
                  <a:pt x="117625" y="241384"/>
                </a:lnTo>
                <a:lnTo>
                  <a:pt x="121279" y="240799"/>
                </a:lnTo>
                <a:lnTo>
                  <a:pt x="126573" y="239457"/>
                </a:lnTo>
                <a:lnTo>
                  <a:pt x="132959" y="237610"/>
                </a:lnTo>
                <a:lnTo>
                  <a:pt x="140074" y="235426"/>
                </a:lnTo>
                <a:lnTo>
                  <a:pt x="146723" y="232065"/>
                </a:lnTo>
                <a:lnTo>
                  <a:pt x="153060" y="227920"/>
                </a:lnTo>
                <a:lnTo>
                  <a:pt x="159190" y="223251"/>
                </a:lnTo>
                <a:lnTo>
                  <a:pt x="165182" y="218233"/>
                </a:lnTo>
                <a:lnTo>
                  <a:pt x="171081" y="212983"/>
                </a:lnTo>
                <a:lnTo>
                  <a:pt x="176919" y="207578"/>
                </a:lnTo>
                <a:lnTo>
                  <a:pt x="193566" y="191413"/>
                </a:lnTo>
                <a:lnTo>
                  <a:pt x="240030" y="1539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3"/>
          <p:cNvSpPr/>
          <p:nvPr/>
        </p:nvSpPr>
        <p:spPr>
          <a:xfrm>
            <a:off x="6912292" y="4149279"/>
            <a:ext cx="274321" cy="242312"/>
          </a:xfrm>
          <a:custGeom>
            <a:avLst/>
            <a:gdLst/>
            <a:ahLst/>
            <a:cxnLst/>
            <a:rect l="0" t="0" r="0" b="0"/>
            <a:pathLst>
              <a:path w="274321" h="242312">
                <a:moveTo>
                  <a:pt x="0" y="16956"/>
                </a:moveTo>
                <a:lnTo>
                  <a:pt x="0" y="26058"/>
                </a:lnTo>
                <a:lnTo>
                  <a:pt x="953" y="34454"/>
                </a:lnTo>
                <a:lnTo>
                  <a:pt x="4551" y="59023"/>
                </a:lnTo>
                <a:lnTo>
                  <a:pt x="9325" y="86452"/>
                </a:lnTo>
                <a:lnTo>
                  <a:pt x="11931" y="100434"/>
                </a:lnTo>
                <a:lnTo>
                  <a:pt x="13670" y="111660"/>
                </a:lnTo>
                <a:lnTo>
                  <a:pt x="14828" y="121050"/>
                </a:lnTo>
                <a:lnTo>
                  <a:pt x="15600" y="129214"/>
                </a:lnTo>
                <a:lnTo>
                  <a:pt x="21239" y="177112"/>
                </a:lnTo>
                <a:lnTo>
                  <a:pt x="23683" y="193259"/>
                </a:lnTo>
                <a:lnTo>
                  <a:pt x="26267" y="207834"/>
                </a:lnTo>
                <a:lnTo>
                  <a:pt x="28942" y="221360"/>
                </a:lnTo>
                <a:lnTo>
                  <a:pt x="29772" y="230378"/>
                </a:lnTo>
                <a:lnTo>
                  <a:pt x="29373" y="236390"/>
                </a:lnTo>
                <a:lnTo>
                  <a:pt x="28154" y="240397"/>
                </a:lnTo>
                <a:lnTo>
                  <a:pt x="26390" y="242117"/>
                </a:lnTo>
                <a:lnTo>
                  <a:pt x="24261" y="242311"/>
                </a:lnTo>
                <a:lnTo>
                  <a:pt x="21889" y="241487"/>
                </a:lnTo>
                <a:lnTo>
                  <a:pt x="20308" y="239986"/>
                </a:lnTo>
                <a:lnTo>
                  <a:pt x="19253" y="238033"/>
                </a:lnTo>
                <a:lnTo>
                  <a:pt x="18551" y="235778"/>
                </a:lnTo>
                <a:lnTo>
                  <a:pt x="18082" y="232369"/>
                </a:lnTo>
                <a:lnTo>
                  <a:pt x="17770" y="228192"/>
                </a:lnTo>
                <a:lnTo>
                  <a:pt x="17562" y="223503"/>
                </a:lnTo>
                <a:lnTo>
                  <a:pt x="16471" y="215614"/>
                </a:lnTo>
                <a:lnTo>
                  <a:pt x="12718" y="194148"/>
                </a:lnTo>
                <a:lnTo>
                  <a:pt x="12289" y="181757"/>
                </a:lnTo>
                <a:lnTo>
                  <a:pt x="12955" y="168733"/>
                </a:lnTo>
                <a:lnTo>
                  <a:pt x="14351" y="155288"/>
                </a:lnTo>
                <a:lnTo>
                  <a:pt x="15283" y="143467"/>
                </a:lnTo>
                <a:lnTo>
                  <a:pt x="15903" y="132729"/>
                </a:lnTo>
                <a:lnTo>
                  <a:pt x="16317" y="122713"/>
                </a:lnTo>
                <a:lnTo>
                  <a:pt x="19451" y="111273"/>
                </a:lnTo>
                <a:lnTo>
                  <a:pt x="24397" y="98884"/>
                </a:lnTo>
                <a:lnTo>
                  <a:pt x="30553" y="85862"/>
                </a:lnTo>
                <a:lnTo>
                  <a:pt x="36561" y="74323"/>
                </a:lnTo>
                <a:lnTo>
                  <a:pt x="42471" y="63773"/>
                </a:lnTo>
                <a:lnTo>
                  <a:pt x="48317" y="53883"/>
                </a:lnTo>
                <a:lnTo>
                  <a:pt x="54119" y="46336"/>
                </a:lnTo>
                <a:lnTo>
                  <a:pt x="59892" y="40353"/>
                </a:lnTo>
                <a:lnTo>
                  <a:pt x="65646" y="35411"/>
                </a:lnTo>
                <a:lnTo>
                  <a:pt x="72339" y="30212"/>
                </a:lnTo>
                <a:lnTo>
                  <a:pt x="79658" y="24841"/>
                </a:lnTo>
                <a:lnTo>
                  <a:pt x="87396" y="19355"/>
                </a:lnTo>
                <a:lnTo>
                  <a:pt x="95412" y="14745"/>
                </a:lnTo>
                <a:lnTo>
                  <a:pt x="103613" y="10720"/>
                </a:lnTo>
                <a:lnTo>
                  <a:pt x="111938" y="7083"/>
                </a:lnTo>
                <a:lnTo>
                  <a:pt x="120345" y="4659"/>
                </a:lnTo>
                <a:lnTo>
                  <a:pt x="128808" y="3043"/>
                </a:lnTo>
                <a:lnTo>
                  <a:pt x="137307" y="1966"/>
                </a:lnTo>
                <a:lnTo>
                  <a:pt x="145830" y="1247"/>
                </a:lnTo>
                <a:lnTo>
                  <a:pt x="154371" y="768"/>
                </a:lnTo>
                <a:lnTo>
                  <a:pt x="171479" y="236"/>
                </a:lnTo>
                <a:lnTo>
                  <a:pt x="188608" y="0"/>
                </a:lnTo>
                <a:lnTo>
                  <a:pt x="199081" y="889"/>
                </a:lnTo>
                <a:lnTo>
                  <a:pt x="210825" y="2435"/>
                </a:lnTo>
                <a:lnTo>
                  <a:pt x="223418" y="4418"/>
                </a:lnTo>
                <a:lnTo>
                  <a:pt x="233719" y="5739"/>
                </a:lnTo>
                <a:lnTo>
                  <a:pt x="242489" y="6621"/>
                </a:lnTo>
                <a:lnTo>
                  <a:pt x="274320" y="169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4"/>
          <p:cNvSpPr/>
          <p:nvPr/>
        </p:nvSpPr>
        <p:spPr>
          <a:xfrm>
            <a:off x="9622560" y="4603432"/>
            <a:ext cx="101513" cy="420054"/>
          </a:xfrm>
          <a:custGeom>
            <a:avLst/>
            <a:gdLst/>
            <a:ahLst/>
            <a:cxnLst/>
            <a:rect l="0" t="0" r="0" b="0"/>
            <a:pathLst>
              <a:path w="101513" h="420054">
                <a:moveTo>
                  <a:pt x="32932" y="0"/>
                </a:moveTo>
                <a:lnTo>
                  <a:pt x="23831" y="9102"/>
                </a:lnTo>
                <a:lnTo>
                  <a:pt x="20197" y="13688"/>
                </a:lnTo>
                <a:lnTo>
                  <a:pt x="16822" y="18650"/>
                </a:lnTo>
                <a:lnTo>
                  <a:pt x="13620" y="23864"/>
                </a:lnTo>
                <a:lnTo>
                  <a:pt x="11485" y="31149"/>
                </a:lnTo>
                <a:lnTo>
                  <a:pt x="10062" y="39816"/>
                </a:lnTo>
                <a:lnTo>
                  <a:pt x="9113" y="49404"/>
                </a:lnTo>
                <a:lnTo>
                  <a:pt x="7528" y="57701"/>
                </a:lnTo>
                <a:lnTo>
                  <a:pt x="5518" y="65138"/>
                </a:lnTo>
                <a:lnTo>
                  <a:pt x="3226" y="72000"/>
                </a:lnTo>
                <a:lnTo>
                  <a:pt x="679" y="82165"/>
                </a:lnTo>
                <a:lnTo>
                  <a:pt x="0" y="86210"/>
                </a:lnTo>
                <a:lnTo>
                  <a:pt x="1785" y="95783"/>
                </a:lnTo>
                <a:lnTo>
                  <a:pt x="4801" y="105436"/>
                </a:lnTo>
                <a:lnTo>
                  <a:pt x="6500" y="116224"/>
                </a:lnTo>
                <a:lnTo>
                  <a:pt x="7003" y="126406"/>
                </a:lnTo>
                <a:lnTo>
                  <a:pt x="7121" y="135873"/>
                </a:lnTo>
                <a:lnTo>
                  <a:pt x="8104" y="139159"/>
                </a:lnTo>
                <a:lnTo>
                  <a:pt x="9713" y="141351"/>
                </a:lnTo>
                <a:lnTo>
                  <a:pt x="11737" y="142812"/>
                </a:lnTo>
                <a:lnTo>
                  <a:pt x="13087" y="144737"/>
                </a:lnTo>
                <a:lnTo>
                  <a:pt x="14587" y="149418"/>
                </a:lnTo>
                <a:lnTo>
                  <a:pt x="15550" y="160183"/>
                </a:lnTo>
                <a:lnTo>
                  <a:pt x="15681" y="165808"/>
                </a:lnTo>
                <a:lnTo>
                  <a:pt x="17622" y="169594"/>
                </a:lnTo>
                <a:lnTo>
                  <a:pt x="20821" y="174022"/>
                </a:lnTo>
                <a:lnTo>
                  <a:pt x="24858" y="178880"/>
                </a:lnTo>
                <a:lnTo>
                  <a:pt x="27549" y="183071"/>
                </a:lnTo>
                <a:lnTo>
                  <a:pt x="30540" y="190268"/>
                </a:lnTo>
                <a:lnTo>
                  <a:pt x="32290" y="196378"/>
                </a:lnTo>
                <a:lnTo>
                  <a:pt x="36775" y="213327"/>
                </a:lnTo>
                <a:lnTo>
                  <a:pt x="39402" y="225940"/>
                </a:lnTo>
                <a:lnTo>
                  <a:pt x="40103" y="230636"/>
                </a:lnTo>
                <a:lnTo>
                  <a:pt x="42476" y="240435"/>
                </a:lnTo>
                <a:lnTo>
                  <a:pt x="53010" y="280367"/>
                </a:lnTo>
                <a:lnTo>
                  <a:pt x="54891" y="288829"/>
                </a:lnTo>
                <a:lnTo>
                  <a:pt x="56143" y="295423"/>
                </a:lnTo>
                <a:lnTo>
                  <a:pt x="58884" y="303628"/>
                </a:lnTo>
                <a:lnTo>
                  <a:pt x="62616" y="312909"/>
                </a:lnTo>
                <a:lnTo>
                  <a:pt x="67009" y="322906"/>
                </a:lnTo>
                <a:lnTo>
                  <a:pt x="69938" y="330523"/>
                </a:lnTo>
                <a:lnTo>
                  <a:pt x="71890" y="336554"/>
                </a:lnTo>
                <a:lnTo>
                  <a:pt x="75012" y="347700"/>
                </a:lnTo>
                <a:lnTo>
                  <a:pt x="79574" y="362178"/>
                </a:lnTo>
                <a:lnTo>
                  <a:pt x="82125" y="368135"/>
                </a:lnTo>
                <a:lnTo>
                  <a:pt x="84777" y="373058"/>
                </a:lnTo>
                <a:lnTo>
                  <a:pt x="87498" y="377293"/>
                </a:lnTo>
                <a:lnTo>
                  <a:pt x="90264" y="382974"/>
                </a:lnTo>
                <a:lnTo>
                  <a:pt x="93061" y="389618"/>
                </a:lnTo>
                <a:lnTo>
                  <a:pt x="95878" y="396906"/>
                </a:lnTo>
                <a:lnTo>
                  <a:pt x="99008" y="407542"/>
                </a:lnTo>
                <a:lnTo>
                  <a:pt x="101512" y="42005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5"/>
          <p:cNvSpPr/>
          <p:nvPr/>
        </p:nvSpPr>
        <p:spPr>
          <a:xfrm>
            <a:off x="2420433" y="5103649"/>
            <a:ext cx="385632" cy="284386"/>
          </a:xfrm>
          <a:custGeom>
            <a:avLst/>
            <a:gdLst/>
            <a:ahLst/>
            <a:cxnLst/>
            <a:rect l="0" t="0" r="0" b="0"/>
            <a:pathLst>
              <a:path w="385632" h="284386">
                <a:moveTo>
                  <a:pt x="291334" y="56996"/>
                </a:moveTo>
                <a:lnTo>
                  <a:pt x="282233" y="56996"/>
                </a:lnTo>
                <a:lnTo>
                  <a:pt x="274789" y="54138"/>
                </a:lnTo>
                <a:lnTo>
                  <a:pt x="265064" y="49376"/>
                </a:lnTo>
                <a:lnTo>
                  <a:pt x="253818" y="43343"/>
                </a:lnTo>
                <a:lnTo>
                  <a:pt x="245369" y="39321"/>
                </a:lnTo>
                <a:lnTo>
                  <a:pt x="227973" y="32709"/>
                </a:lnTo>
                <a:lnTo>
                  <a:pt x="216819" y="27787"/>
                </a:lnTo>
                <a:lnTo>
                  <a:pt x="208319" y="25141"/>
                </a:lnTo>
                <a:lnTo>
                  <a:pt x="197891" y="22424"/>
                </a:lnTo>
                <a:lnTo>
                  <a:pt x="186176" y="19660"/>
                </a:lnTo>
                <a:lnTo>
                  <a:pt x="176461" y="18770"/>
                </a:lnTo>
                <a:lnTo>
                  <a:pt x="168080" y="19130"/>
                </a:lnTo>
                <a:lnTo>
                  <a:pt x="160587" y="20322"/>
                </a:lnTo>
                <a:lnTo>
                  <a:pt x="151782" y="21116"/>
                </a:lnTo>
                <a:lnTo>
                  <a:pt x="142102" y="21646"/>
                </a:lnTo>
                <a:lnTo>
                  <a:pt x="131838" y="21999"/>
                </a:lnTo>
                <a:lnTo>
                  <a:pt x="123091" y="24140"/>
                </a:lnTo>
                <a:lnTo>
                  <a:pt x="115354" y="27472"/>
                </a:lnTo>
                <a:lnTo>
                  <a:pt x="108292" y="31598"/>
                </a:lnTo>
                <a:lnTo>
                  <a:pt x="99773" y="38159"/>
                </a:lnTo>
                <a:lnTo>
                  <a:pt x="90284" y="46343"/>
                </a:lnTo>
                <a:lnTo>
                  <a:pt x="80149" y="55608"/>
                </a:lnTo>
                <a:lnTo>
                  <a:pt x="71486" y="64644"/>
                </a:lnTo>
                <a:lnTo>
                  <a:pt x="63806" y="73524"/>
                </a:lnTo>
                <a:lnTo>
                  <a:pt x="56781" y="82302"/>
                </a:lnTo>
                <a:lnTo>
                  <a:pt x="50193" y="90059"/>
                </a:lnTo>
                <a:lnTo>
                  <a:pt x="43896" y="97136"/>
                </a:lnTo>
                <a:lnTo>
                  <a:pt x="37793" y="103758"/>
                </a:lnTo>
                <a:lnTo>
                  <a:pt x="31819" y="111031"/>
                </a:lnTo>
                <a:lnTo>
                  <a:pt x="25932" y="118736"/>
                </a:lnTo>
                <a:lnTo>
                  <a:pt x="20101" y="126731"/>
                </a:lnTo>
                <a:lnTo>
                  <a:pt x="16215" y="134918"/>
                </a:lnTo>
                <a:lnTo>
                  <a:pt x="13624" y="143234"/>
                </a:lnTo>
                <a:lnTo>
                  <a:pt x="11896" y="151635"/>
                </a:lnTo>
                <a:lnTo>
                  <a:pt x="9792" y="160094"/>
                </a:lnTo>
                <a:lnTo>
                  <a:pt x="7437" y="168590"/>
                </a:lnTo>
                <a:lnTo>
                  <a:pt x="4914" y="177112"/>
                </a:lnTo>
                <a:lnTo>
                  <a:pt x="3233" y="185651"/>
                </a:lnTo>
                <a:lnTo>
                  <a:pt x="2111" y="194201"/>
                </a:lnTo>
                <a:lnTo>
                  <a:pt x="1364" y="202758"/>
                </a:lnTo>
                <a:lnTo>
                  <a:pt x="866" y="213226"/>
                </a:lnTo>
                <a:lnTo>
                  <a:pt x="164" y="246902"/>
                </a:lnTo>
                <a:lnTo>
                  <a:pt x="0" y="259826"/>
                </a:lnTo>
                <a:lnTo>
                  <a:pt x="909" y="264606"/>
                </a:lnTo>
                <a:lnTo>
                  <a:pt x="4459" y="272457"/>
                </a:lnTo>
                <a:lnTo>
                  <a:pt x="6739" y="274931"/>
                </a:lnTo>
                <a:lnTo>
                  <a:pt x="9211" y="276581"/>
                </a:lnTo>
                <a:lnTo>
                  <a:pt x="19782" y="281443"/>
                </a:lnTo>
                <a:lnTo>
                  <a:pt x="24574" y="283780"/>
                </a:lnTo>
                <a:lnTo>
                  <a:pt x="29674" y="284385"/>
                </a:lnTo>
                <a:lnTo>
                  <a:pt x="40421" y="282517"/>
                </a:lnTo>
                <a:lnTo>
                  <a:pt x="51547" y="281052"/>
                </a:lnTo>
                <a:lnTo>
                  <a:pt x="57181" y="280662"/>
                </a:lnTo>
                <a:lnTo>
                  <a:pt x="63794" y="279449"/>
                </a:lnTo>
                <a:lnTo>
                  <a:pt x="71061" y="277688"/>
                </a:lnTo>
                <a:lnTo>
                  <a:pt x="78763" y="275561"/>
                </a:lnTo>
                <a:lnTo>
                  <a:pt x="85802" y="272238"/>
                </a:lnTo>
                <a:lnTo>
                  <a:pt x="92400" y="268118"/>
                </a:lnTo>
                <a:lnTo>
                  <a:pt x="98704" y="263467"/>
                </a:lnTo>
                <a:lnTo>
                  <a:pt x="134881" y="238717"/>
                </a:lnTo>
                <a:lnTo>
                  <a:pt x="146074" y="229578"/>
                </a:lnTo>
                <a:lnTo>
                  <a:pt x="155442" y="220628"/>
                </a:lnTo>
                <a:lnTo>
                  <a:pt x="163592" y="211804"/>
                </a:lnTo>
                <a:lnTo>
                  <a:pt x="185347" y="186759"/>
                </a:lnTo>
                <a:lnTo>
                  <a:pt x="197816" y="172080"/>
                </a:lnTo>
                <a:lnTo>
                  <a:pt x="219290" y="145609"/>
                </a:lnTo>
                <a:lnTo>
                  <a:pt x="229017" y="133216"/>
                </a:lnTo>
                <a:lnTo>
                  <a:pt x="237407" y="122097"/>
                </a:lnTo>
                <a:lnTo>
                  <a:pt x="251809" y="102122"/>
                </a:lnTo>
                <a:lnTo>
                  <a:pt x="262127" y="86128"/>
                </a:lnTo>
                <a:lnTo>
                  <a:pt x="288830" y="42955"/>
                </a:lnTo>
                <a:lnTo>
                  <a:pt x="307049" y="12338"/>
                </a:lnTo>
                <a:lnTo>
                  <a:pt x="313241" y="1507"/>
                </a:lnTo>
                <a:lnTo>
                  <a:pt x="317368" y="0"/>
                </a:lnTo>
                <a:lnTo>
                  <a:pt x="320120" y="4712"/>
                </a:lnTo>
                <a:lnTo>
                  <a:pt x="321955" y="13567"/>
                </a:lnTo>
                <a:lnTo>
                  <a:pt x="322225" y="22328"/>
                </a:lnTo>
                <a:lnTo>
                  <a:pt x="321453" y="31026"/>
                </a:lnTo>
                <a:lnTo>
                  <a:pt x="319986" y="39683"/>
                </a:lnTo>
                <a:lnTo>
                  <a:pt x="319008" y="48311"/>
                </a:lnTo>
                <a:lnTo>
                  <a:pt x="318356" y="56921"/>
                </a:lnTo>
                <a:lnTo>
                  <a:pt x="317921" y="65518"/>
                </a:lnTo>
                <a:lnTo>
                  <a:pt x="317438" y="82691"/>
                </a:lnTo>
                <a:lnTo>
                  <a:pt x="317128" y="139753"/>
                </a:lnTo>
                <a:lnTo>
                  <a:pt x="318055" y="155982"/>
                </a:lnTo>
                <a:lnTo>
                  <a:pt x="319625" y="170612"/>
                </a:lnTo>
                <a:lnTo>
                  <a:pt x="321625" y="184175"/>
                </a:lnTo>
                <a:lnTo>
                  <a:pt x="324863" y="197027"/>
                </a:lnTo>
                <a:lnTo>
                  <a:pt x="328927" y="209405"/>
                </a:lnTo>
                <a:lnTo>
                  <a:pt x="333541" y="221467"/>
                </a:lnTo>
                <a:lnTo>
                  <a:pt x="337569" y="230461"/>
                </a:lnTo>
                <a:lnTo>
                  <a:pt x="341208" y="237409"/>
                </a:lnTo>
                <a:lnTo>
                  <a:pt x="344586" y="242994"/>
                </a:lnTo>
                <a:lnTo>
                  <a:pt x="348742" y="246717"/>
                </a:lnTo>
                <a:lnTo>
                  <a:pt x="353419" y="249199"/>
                </a:lnTo>
                <a:lnTo>
                  <a:pt x="362742" y="251957"/>
                </a:lnTo>
                <a:lnTo>
                  <a:pt x="373346" y="253509"/>
                </a:lnTo>
                <a:lnTo>
                  <a:pt x="376489" y="253727"/>
                </a:lnTo>
                <a:lnTo>
                  <a:pt x="385631" y="2541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36"/>
          <p:cNvSpPr/>
          <p:nvPr/>
        </p:nvSpPr>
        <p:spPr>
          <a:xfrm>
            <a:off x="2943225" y="5006340"/>
            <a:ext cx="85726" cy="394336"/>
          </a:xfrm>
          <a:custGeom>
            <a:avLst/>
            <a:gdLst/>
            <a:ahLst/>
            <a:cxnLst/>
            <a:rect l="0" t="0" r="0" b="0"/>
            <a:pathLst>
              <a:path w="85726" h="394336">
                <a:moveTo>
                  <a:pt x="0" y="0"/>
                </a:moveTo>
                <a:lnTo>
                  <a:pt x="0" y="13652"/>
                </a:lnTo>
                <a:lnTo>
                  <a:pt x="952" y="21484"/>
                </a:lnTo>
                <a:lnTo>
                  <a:pt x="2539" y="30515"/>
                </a:lnTo>
                <a:lnTo>
                  <a:pt x="11931" y="76936"/>
                </a:lnTo>
                <a:lnTo>
                  <a:pt x="13669" y="88438"/>
                </a:lnTo>
                <a:lnTo>
                  <a:pt x="14828" y="98964"/>
                </a:lnTo>
                <a:lnTo>
                  <a:pt x="15600" y="108838"/>
                </a:lnTo>
                <a:lnTo>
                  <a:pt x="17067" y="121136"/>
                </a:lnTo>
                <a:lnTo>
                  <a:pt x="21238" y="150040"/>
                </a:lnTo>
                <a:lnTo>
                  <a:pt x="23683" y="162892"/>
                </a:lnTo>
                <a:lnTo>
                  <a:pt x="26266" y="174317"/>
                </a:lnTo>
                <a:lnTo>
                  <a:pt x="28941" y="184791"/>
                </a:lnTo>
                <a:lnTo>
                  <a:pt x="31676" y="205109"/>
                </a:lnTo>
                <a:lnTo>
                  <a:pt x="37256" y="263244"/>
                </a:lnTo>
                <a:lnTo>
                  <a:pt x="40077" y="285986"/>
                </a:lnTo>
                <a:lnTo>
                  <a:pt x="42910" y="303052"/>
                </a:lnTo>
                <a:lnTo>
                  <a:pt x="45752" y="316335"/>
                </a:lnTo>
                <a:lnTo>
                  <a:pt x="49551" y="329000"/>
                </a:lnTo>
                <a:lnTo>
                  <a:pt x="53989" y="341253"/>
                </a:lnTo>
                <a:lnTo>
                  <a:pt x="58852" y="353232"/>
                </a:lnTo>
                <a:lnTo>
                  <a:pt x="63047" y="362171"/>
                </a:lnTo>
                <a:lnTo>
                  <a:pt x="66796" y="369082"/>
                </a:lnTo>
                <a:lnTo>
                  <a:pt x="70248" y="374642"/>
                </a:lnTo>
                <a:lnTo>
                  <a:pt x="73502" y="378349"/>
                </a:lnTo>
                <a:lnTo>
                  <a:pt x="76624" y="380820"/>
                </a:lnTo>
                <a:lnTo>
                  <a:pt x="85725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7"/>
          <p:cNvSpPr/>
          <p:nvPr/>
        </p:nvSpPr>
        <p:spPr>
          <a:xfrm>
            <a:off x="3123247" y="5100637"/>
            <a:ext cx="445771" cy="259054"/>
          </a:xfrm>
          <a:custGeom>
            <a:avLst/>
            <a:gdLst/>
            <a:ahLst/>
            <a:cxnLst/>
            <a:rect l="0" t="0" r="0" b="0"/>
            <a:pathLst>
              <a:path w="445771" h="259054">
                <a:moveTo>
                  <a:pt x="0" y="17145"/>
                </a:moveTo>
                <a:lnTo>
                  <a:pt x="9102" y="35349"/>
                </a:lnTo>
                <a:lnTo>
                  <a:pt x="12735" y="44521"/>
                </a:lnTo>
                <a:lnTo>
                  <a:pt x="16110" y="54446"/>
                </a:lnTo>
                <a:lnTo>
                  <a:pt x="25411" y="84077"/>
                </a:lnTo>
                <a:lnTo>
                  <a:pt x="28371" y="93199"/>
                </a:lnTo>
                <a:lnTo>
                  <a:pt x="31296" y="101185"/>
                </a:lnTo>
                <a:lnTo>
                  <a:pt x="34199" y="108414"/>
                </a:lnTo>
                <a:lnTo>
                  <a:pt x="37087" y="115139"/>
                </a:lnTo>
                <a:lnTo>
                  <a:pt x="39965" y="122479"/>
                </a:lnTo>
                <a:lnTo>
                  <a:pt x="45702" y="138255"/>
                </a:lnTo>
                <a:lnTo>
                  <a:pt x="54287" y="163202"/>
                </a:lnTo>
                <a:lnTo>
                  <a:pt x="57147" y="170714"/>
                </a:lnTo>
                <a:lnTo>
                  <a:pt x="60005" y="177627"/>
                </a:lnTo>
                <a:lnTo>
                  <a:pt x="62863" y="184140"/>
                </a:lnTo>
                <a:lnTo>
                  <a:pt x="65721" y="192293"/>
                </a:lnTo>
                <a:lnTo>
                  <a:pt x="68579" y="201538"/>
                </a:lnTo>
                <a:lnTo>
                  <a:pt x="71437" y="211511"/>
                </a:lnTo>
                <a:lnTo>
                  <a:pt x="76200" y="221018"/>
                </a:lnTo>
                <a:lnTo>
                  <a:pt x="82232" y="230213"/>
                </a:lnTo>
                <a:lnTo>
                  <a:pt x="89111" y="239200"/>
                </a:lnTo>
                <a:lnTo>
                  <a:pt x="94650" y="246145"/>
                </a:lnTo>
                <a:lnTo>
                  <a:pt x="99295" y="251726"/>
                </a:lnTo>
                <a:lnTo>
                  <a:pt x="103344" y="256400"/>
                </a:lnTo>
                <a:lnTo>
                  <a:pt x="106996" y="258563"/>
                </a:lnTo>
                <a:lnTo>
                  <a:pt x="110383" y="259053"/>
                </a:lnTo>
                <a:lnTo>
                  <a:pt x="113594" y="258427"/>
                </a:lnTo>
                <a:lnTo>
                  <a:pt x="115734" y="257057"/>
                </a:lnTo>
                <a:lnTo>
                  <a:pt x="117161" y="255191"/>
                </a:lnTo>
                <a:lnTo>
                  <a:pt x="118113" y="252995"/>
                </a:lnTo>
                <a:lnTo>
                  <a:pt x="119699" y="244864"/>
                </a:lnTo>
                <a:lnTo>
                  <a:pt x="124002" y="218048"/>
                </a:lnTo>
                <a:lnTo>
                  <a:pt x="126483" y="205373"/>
                </a:lnTo>
                <a:lnTo>
                  <a:pt x="129090" y="194065"/>
                </a:lnTo>
                <a:lnTo>
                  <a:pt x="131780" y="183669"/>
                </a:lnTo>
                <a:lnTo>
                  <a:pt x="142389" y="149259"/>
                </a:lnTo>
                <a:lnTo>
                  <a:pt x="149218" y="128081"/>
                </a:lnTo>
                <a:lnTo>
                  <a:pt x="155676" y="109200"/>
                </a:lnTo>
                <a:lnTo>
                  <a:pt x="167932" y="75521"/>
                </a:lnTo>
                <a:lnTo>
                  <a:pt x="172915" y="64635"/>
                </a:lnTo>
                <a:lnTo>
                  <a:pt x="177189" y="57378"/>
                </a:lnTo>
                <a:lnTo>
                  <a:pt x="180991" y="52539"/>
                </a:lnTo>
                <a:lnTo>
                  <a:pt x="185431" y="49314"/>
                </a:lnTo>
                <a:lnTo>
                  <a:pt x="195443" y="45730"/>
                </a:lnTo>
                <a:lnTo>
                  <a:pt x="199828" y="45727"/>
                </a:lnTo>
                <a:lnTo>
                  <a:pt x="203704" y="46677"/>
                </a:lnTo>
                <a:lnTo>
                  <a:pt x="210550" y="50273"/>
                </a:lnTo>
                <a:lnTo>
                  <a:pt x="216768" y="55046"/>
                </a:lnTo>
                <a:lnTo>
                  <a:pt x="221664" y="60510"/>
                </a:lnTo>
                <a:lnTo>
                  <a:pt x="227786" y="67963"/>
                </a:lnTo>
                <a:lnTo>
                  <a:pt x="234725" y="76741"/>
                </a:lnTo>
                <a:lnTo>
                  <a:pt x="243161" y="88308"/>
                </a:lnTo>
                <a:lnTo>
                  <a:pt x="262694" y="116401"/>
                </a:lnTo>
                <a:lnTo>
                  <a:pt x="271332" y="128083"/>
                </a:lnTo>
                <a:lnTo>
                  <a:pt x="278996" y="137776"/>
                </a:lnTo>
                <a:lnTo>
                  <a:pt x="294495" y="156484"/>
                </a:lnTo>
                <a:lnTo>
                  <a:pt x="314085" y="180673"/>
                </a:lnTo>
                <a:lnTo>
                  <a:pt x="322737" y="189982"/>
                </a:lnTo>
                <a:lnTo>
                  <a:pt x="330411" y="197140"/>
                </a:lnTo>
                <a:lnTo>
                  <a:pt x="337431" y="202864"/>
                </a:lnTo>
                <a:lnTo>
                  <a:pt x="347772" y="209224"/>
                </a:lnTo>
                <a:lnTo>
                  <a:pt x="357621" y="213308"/>
                </a:lnTo>
                <a:lnTo>
                  <a:pt x="359381" y="210785"/>
                </a:lnTo>
                <a:lnTo>
                  <a:pt x="361507" y="206246"/>
                </a:lnTo>
                <a:lnTo>
                  <a:pt x="363878" y="200363"/>
                </a:lnTo>
                <a:lnTo>
                  <a:pt x="367363" y="189773"/>
                </a:lnTo>
                <a:lnTo>
                  <a:pt x="376314" y="160226"/>
                </a:lnTo>
                <a:lnTo>
                  <a:pt x="379464" y="146822"/>
                </a:lnTo>
                <a:lnTo>
                  <a:pt x="381564" y="135029"/>
                </a:lnTo>
                <a:lnTo>
                  <a:pt x="382963" y="124309"/>
                </a:lnTo>
                <a:lnTo>
                  <a:pt x="385801" y="111448"/>
                </a:lnTo>
                <a:lnTo>
                  <a:pt x="389598" y="97158"/>
                </a:lnTo>
                <a:lnTo>
                  <a:pt x="394035" y="81917"/>
                </a:lnTo>
                <a:lnTo>
                  <a:pt x="397945" y="69852"/>
                </a:lnTo>
                <a:lnTo>
                  <a:pt x="401504" y="59903"/>
                </a:lnTo>
                <a:lnTo>
                  <a:pt x="404830" y="51365"/>
                </a:lnTo>
                <a:lnTo>
                  <a:pt x="407999" y="43769"/>
                </a:lnTo>
                <a:lnTo>
                  <a:pt x="411065" y="36799"/>
                </a:lnTo>
                <a:lnTo>
                  <a:pt x="414061" y="30248"/>
                </a:lnTo>
                <a:lnTo>
                  <a:pt x="418915" y="23975"/>
                </a:lnTo>
                <a:lnTo>
                  <a:pt x="425010" y="17888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8"/>
          <p:cNvSpPr/>
          <p:nvPr/>
        </p:nvSpPr>
        <p:spPr>
          <a:xfrm>
            <a:off x="3624658" y="5104896"/>
            <a:ext cx="192963" cy="175765"/>
          </a:xfrm>
          <a:custGeom>
            <a:avLst/>
            <a:gdLst/>
            <a:ahLst/>
            <a:cxnLst/>
            <a:rect l="0" t="0" r="0" b="0"/>
            <a:pathLst>
              <a:path w="192963" h="175765">
                <a:moveTo>
                  <a:pt x="132954" y="12886"/>
                </a:moveTo>
                <a:lnTo>
                  <a:pt x="119301" y="12886"/>
                </a:lnTo>
                <a:lnTo>
                  <a:pt x="113375" y="11934"/>
                </a:lnTo>
                <a:lnTo>
                  <a:pt x="107519" y="10346"/>
                </a:lnTo>
                <a:lnTo>
                  <a:pt x="101710" y="8336"/>
                </a:lnTo>
                <a:lnTo>
                  <a:pt x="94980" y="6995"/>
                </a:lnTo>
                <a:lnTo>
                  <a:pt x="87635" y="6101"/>
                </a:lnTo>
                <a:lnTo>
                  <a:pt x="79882" y="5505"/>
                </a:lnTo>
                <a:lnTo>
                  <a:pt x="72807" y="5108"/>
                </a:lnTo>
                <a:lnTo>
                  <a:pt x="59867" y="4667"/>
                </a:lnTo>
                <a:lnTo>
                  <a:pt x="54702" y="5501"/>
                </a:lnTo>
                <a:lnTo>
                  <a:pt x="50306" y="7011"/>
                </a:lnTo>
                <a:lnTo>
                  <a:pt x="46423" y="8969"/>
                </a:lnTo>
                <a:lnTo>
                  <a:pt x="42882" y="11228"/>
                </a:lnTo>
                <a:lnTo>
                  <a:pt x="39569" y="13685"/>
                </a:lnTo>
                <a:lnTo>
                  <a:pt x="36406" y="16276"/>
                </a:lnTo>
                <a:lnTo>
                  <a:pt x="33347" y="18956"/>
                </a:lnTo>
                <a:lnTo>
                  <a:pt x="30354" y="21696"/>
                </a:lnTo>
                <a:lnTo>
                  <a:pt x="27407" y="24474"/>
                </a:lnTo>
                <a:lnTo>
                  <a:pt x="14157" y="37486"/>
                </a:lnTo>
                <a:lnTo>
                  <a:pt x="10893" y="42621"/>
                </a:lnTo>
                <a:lnTo>
                  <a:pt x="8717" y="47949"/>
                </a:lnTo>
                <a:lnTo>
                  <a:pt x="7267" y="53406"/>
                </a:lnTo>
                <a:lnTo>
                  <a:pt x="3116" y="72170"/>
                </a:lnTo>
                <a:lnTo>
                  <a:pt x="675" y="83841"/>
                </a:lnTo>
                <a:lnTo>
                  <a:pt x="0" y="95432"/>
                </a:lnTo>
                <a:lnTo>
                  <a:pt x="504" y="106969"/>
                </a:lnTo>
                <a:lnTo>
                  <a:pt x="1791" y="118471"/>
                </a:lnTo>
                <a:lnTo>
                  <a:pt x="3602" y="128043"/>
                </a:lnTo>
                <a:lnTo>
                  <a:pt x="5762" y="136330"/>
                </a:lnTo>
                <a:lnTo>
                  <a:pt x="8154" y="143759"/>
                </a:lnTo>
                <a:lnTo>
                  <a:pt x="11654" y="149665"/>
                </a:lnTo>
                <a:lnTo>
                  <a:pt x="15893" y="154555"/>
                </a:lnTo>
                <a:lnTo>
                  <a:pt x="20623" y="158767"/>
                </a:lnTo>
                <a:lnTo>
                  <a:pt x="24729" y="161575"/>
                </a:lnTo>
                <a:lnTo>
                  <a:pt x="28419" y="163447"/>
                </a:lnTo>
                <a:lnTo>
                  <a:pt x="31831" y="164695"/>
                </a:lnTo>
                <a:lnTo>
                  <a:pt x="35059" y="165527"/>
                </a:lnTo>
                <a:lnTo>
                  <a:pt x="38163" y="166082"/>
                </a:lnTo>
                <a:lnTo>
                  <a:pt x="41185" y="166452"/>
                </a:lnTo>
                <a:lnTo>
                  <a:pt x="44152" y="165745"/>
                </a:lnTo>
                <a:lnTo>
                  <a:pt x="49989" y="162422"/>
                </a:lnTo>
                <a:lnTo>
                  <a:pt x="55758" y="157769"/>
                </a:lnTo>
                <a:lnTo>
                  <a:pt x="61497" y="152526"/>
                </a:lnTo>
                <a:lnTo>
                  <a:pt x="67223" y="147021"/>
                </a:lnTo>
                <a:lnTo>
                  <a:pt x="70083" y="142314"/>
                </a:lnTo>
                <a:lnTo>
                  <a:pt x="72943" y="136319"/>
                </a:lnTo>
                <a:lnTo>
                  <a:pt x="75802" y="129465"/>
                </a:lnTo>
                <a:lnTo>
                  <a:pt x="79612" y="121085"/>
                </a:lnTo>
                <a:lnTo>
                  <a:pt x="88927" y="101615"/>
                </a:lnTo>
                <a:lnTo>
                  <a:pt x="94077" y="90136"/>
                </a:lnTo>
                <a:lnTo>
                  <a:pt x="109476" y="54084"/>
                </a:lnTo>
                <a:lnTo>
                  <a:pt x="117122" y="37229"/>
                </a:lnTo>
                <a:lnTo>
                  <a:pt x="121447" y="29115"/>
                </a:lnTo>
                <a:lnTo>
                  <a:pt x="126235" y="20848"/>
                </a:lnTo>
                <a:lnTo>
                  <a:pt x="138506" y="701"/>
                </a:lnTo>
                <a:lnTo>
                  <a:pt x="139513" y="0"/>
                </a:lnTo>
                <a:lnTo>
                  <a:pt x="140184" y="485"/>
                </a:lnTo>
                <a:lnTo>
                  <a:pt x="141882" y="4517"/>
                </a:lnTo>
                <a:lnTo>
                  <a:pt x="145812" y="12659"/>
                </a:lnTo>
                <a:lnTo>
                  <a:pt x="148193" y="18450"/>
                </a:lnTo>
                <a:lnTo>
                  <a:pt x="150734" y="25168"/>
                </a:lnTo>
                <a:lnTo>
                  <a:pt x="153379" y="32504"/>
                </a:lnTo>
                <a:lnTo>
                  <a:pt x="155144" y="42157"/>
                </a:lnTo>
                <a:lnTo>
                  <a:pt x="156320" y="53355"/>
                </a:lnTo>
                <a:lnTo>
                  <a:pt x="157103" y="65583"/>
                </a:lnTo>
                <a:lnTo>
                  <a:pt x="158579" y="76592"/>
                </a:lnTo>
                <a:lnTo>
                  <a:pt x="160515" y="86789"/>
                </a:lnTo>
                <a:lnTo>
                  <a:pt x="162758" y="96445"/>
                </a:lnTo>
                <a:lnTo>
                  <a:pt x="166158" y="107645"/>
                </a:lnTo>
                <a:lnTo>
                  <a:pt x="170330" y="119873"/>
                </a:lnTo>
                <a:lnTo>
                  <a:pt x="192962" y="1757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39"/>
          <p:cNvSpPr/>
          <p:nvPr/>
        </p:nvSpPr>
        <p:spPr>
          <a:xfrm>
            <a:off x="3937634" y="5057596"/>
            <a:ext cx="145720" cy="458158"/>
          </a:xfrm>
          <a:custGeom>
            <a:avLst/>
            <a:gdLst/>
            <a:ahLst/>
            <a:cxnLst/>
            <a:rect l="0" t="0" r="0" b="0"/>
            <a:pathLst>
              <a:path w="145720" h="458158">
                <a:moveTo>
                  <a:pt x="0" y="43041"/>
                </a:moveTo>
                <a:lnTo>
                  <a:pt x="0" y="133200"/>
                </a:lnTo>
                <a:lnTo>
                  <a:pt x="953" y="144105"/>
                </a:lnTo>
                <a:lnTo>
                  <a:pt x="2541" y="155185"/>
                </a:lnTo>
                <a:lnTo>
                  <a:pt x="4552" y="166381"/>
                </a:lnTo>
                <a:lnTo>
                  <a:pt x="6844" y="174798"/>
                </a:lnTo>
                <a:lnTo>
                  <a:pt x="9325" y="181361"/>
                </a:lnTo>
                <a:lnTo>
                  <a:pt x="13670" y="191194"/>
                </a:lnTo>
                <a:lnTo>
                  <a:pt x="15601" y="198739"/>
                </a:lnTo>
                <a:lnTo>
                  <a:pt x="17068" y="201133"/>
                </a:lnTo>
                <a:lnTo>
                  <a:pt x="18999" y="202728"/>
                </a:lnTo>
                <a:lnTo>
                  <a:pt x="21239" y="203792"/>
                </a:lnTo>
                <a:lnTo>
                  <a:pt x="23684" y="204501"/>
                </a:lnTo>
                <a:lnTo>
                  <a:pt x="26267" y="204973"/>
                </a:lnTo>
                <a:lnTo>
                  <a:pt x="28942" y="205288"/>
                </a:lnTo>
                <a:lnTo>
                  <a:pt x="30725" y="204545"/>
                </a:lnTo>
                <a:lnTo>
                  <a:pt x="31914" y="203098"/>
                </a:lnTo>
                <a:lnTo>
                  <a:pt x="32706" y="201181"/>
                </a:lnTo>
                <a:lnTo>
                  <a:pt x="35139" y="197997"/>
                </a:lnTo>
                <a:lnTo>
                  <a:pt x="38666" y="193971"/>
                </a:lnTo>
                <a:lnTo>
                  <a:pt x="42923" y="189381"/>
                </a:lnTo>
                <a:lnTo>
                  <a:pt x="47665" y="183463"/>
                </a:lnTo>
                <a:lnTo>
                  <a:pt x="52732" y="176661"/>
                </a:lnTo>
                <a:lnTo>
                  <a:pt x="58015" y="169268"/>
                </a:lnTo>
                <a:lnTo>
                  <a:pt x="63442" y="158625"/>
                </a:lnTo>
                <a:lnTo>
                  <a:pt x="68964" y="145815"/>
                </a:lnTo>
                <a:lnTo>
                  <a:pt x="74552" y="131560"/>
                </a:lnTo>
                <a:lnTo>
                  <a:pt x="81134" y="116341"/>
                </a:lnTo>
                <a:lnTo>
                  <a:pt x="96067" y="84191"/>
                </a:lnTo>
                <a:lnTo>
                  <a:pt x="103098" y="71427"/>
                </a:lnTo>
                <a:lnTo>
                  <a:pt x="109689" y="61013"/>
                </a:lnTo>
                <a:lnTo>
                  <a:pt x="115989" y="52164"/>
                </a:lnTo>
                <a:lnTo>
                  <a:pt x="121141" y="43408"/>
                </a:lnTo>
                <a:lnTo>
                  <a:pt x="125528" y="34714"/>
                </a:lnTo>
                <a:lnTo>
                  <a:pt x="132943" y="18385"/>
                </a:lnTo>
                <a:lnTo>
                  <a:pt x="139414" y="4778"/>
                </a:lnTo>
                <a:lnTo>
                  <a:pt x="141520" y="1340"/>
                </a:lnTo>
                <a:lnTo>
                  <a:pt x="142924" y="0"/>
                </a:lnTo>
                <a:lnTo>
                  <a:pt x="143860" y="60"/>
                </a:lnTo>
                <a:lnTo>
                  <a:pt x="144485" y="2005"/>
                </a:lnTo>
                <a:lnTo>
                  <a:pt x="145363" y="14795"/>
                </a:lnTo>
                <a:lnTo>
                  <a:pt x="145624" y="36260"/>
                </a:lnTo>
                <a:lnTo>
                  <a:pt x="145719" y="82118"/>
                </a:lnTo>
                <a:lnTo>
                  <a:pt x="144771" y="96715"/>
                </a:lnTo>
                <a:lnTo>
                  <a:pt x="139839" y="149855"/>
                </a:lnTo>
                <a:lnTo>
                  <a:pt x="138946" y="164733"/>
                </a:lnTo>
                <a:lnTo>
                  <a:pt x="138351" y="178462"/>
                </a:lnTo>
                <a:lnTo>
                  <a:pt x="136049" y="198092"/>
                </a:lnTo>
                <a:lnTo>
                  <a:pt x="125613" y="269111"/>
                </a:lnTo>
                <a:lnTo>
                  <a:pt x="123747" y="287099"/>
                </a:lnTo>
                <a:lnTo>
                  <a:pt x="122503" y="302902"/>
                </a:lnTo>
                <a:lnTo>
                  <a:pt x="120721" y="319152"/>
                </a:lnTo>
                <a:lnTo>
                  <a:pt x="116202" y="352447"/>
                </a:lnTo>
                <a:lnTo>
                  <a:pt x="113663" y="367422"/>
                </a:lnTo>
                <a:lnTo>
                  <a:pt x="111018" y="381215"/>
                </a:lnTo>
                <a:lnTo>
                  <a:pt x="108302" y="394220"/>
                </a:lnTo>
                <a:lnTo>
                  <a:pt x="104587" y="404795"/>
                </a:lnTo>
                <a:lnTo>
                  <a:pt x="100205" y="413751"/>
                </a:lnTo>
                <a:lnTo>
                  <a:pt x="95378" y="421626"/>
                </a:lnTo>
                <a:lnTo>
                  <a:pt x="91208" y="427828"/>
                </a:lnTo>
                <a:lnTo>
                  <a:pt x="87476" y="432916"/>
                </a:lnTo>
                <a:lnTo>
                  <a:pt x="84035" y="437260"/>
                </a:lnTo>
                <a:lnTo>
                  <a:pt x="78883" y="441109"/>
                </a:lnTo>
                <a:lnTo>
                  <a:pt x="72592" y="444627"/>
                </a:lnTo>
                <a:lnTo>
                  <a:pt x="65539" y="447925"/>
                </a:lnTo>
                <a:lnTo>
                  <a:pt x="60838" y="451076"/>
                </a:lnTo>
                <a:lnTo>
                  <a:pt x="57704" y="454130"/>
                </a:lnTo>
                <a:lnTo>
                  <a:pt x="55614" y="457117"/>
                </a:lnTo>
                <a:lnTo>
                  <a:pt x="52317" y="458157"/>
                </a:lnTo>
                <a:lnTo>
                  <a:pt x="48213" y="457897"/>
                </a:lnTo>
                <a:lnTo>
                  <a:pt x="43572" y="456772"/>
                </a:lnTo>
                <a:lnTo>
                  <a:pt x="39526" y="456022"/>
                </a:lnTo>
                <a:lnTo>
                  <a:pt x="35876" y="455522"/>
                </a:lnTo>
                <a:lnTo>
                  <a:pt x="25718" y="4545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0"/>
          <p:cNvSpPr/>
          <p:nvPr/>
        </p:nvSpPr>
        <p:spPr>
          <a:xfrm>
            <a:off x="4117657" y="5058966"/>
            <a:ext cx="208198" cy="427435"/>
          </a:xfrm>
          <a:custGeom>
            <a:avLst/>
            <a:gdLst/>
            <a:ahLst/>
            <a:cxnLst/>
            <a:rect l="0" t="0" r="0" b="0"/>
            <a:pathLst>
              <a:path w="208198" h="427435">
                <a:moveTo>
                  <a:pt x="197168" y="7381"/>
                </a:moveTo>
                <a:lnTo>
                  <a:pt x="206270" y="2831"/>
                </a:lnTo>
                <a:lnTo>
                  <a:pt x="207998" y="1490"/>
                </a:lnTo>
                <a:lnTo>
                  <a:pt x="208197" y="596"/>
                </a:lnTo>
                <a:lnTo>
                  <a:pt x="207379" y="0"/>
                </a:lnTo>
                <a:lnTo>
                  <a:pt x="205880" y="556"/>
                </a:lnTo>
                <a:lnTo>
                  <a:pt x="201675" y="3713"/>
                </a:lnTo>
                <a:lnTo>
                  <a:pt x="196631" y="8290"/>
                </a:lnTo>
                <a:lnTo>
                  <a:pt x="190261" y="14453"/>
                </a:lnTo>
                <a:lnTo>
                  <a:pt x="181081" y="23542"/>
                </a:lnTo>
                <a:lnTo>
                  <a:pt x="176918" y="28632"/>
                </a:lnTo>
                <a:lnTo>
                  <a:pt x="173190" y="33931"/>
                </a:lnTo>
                <a:lnTo>
                  <a:pt x="169753" y="39368"/>
                </a:lnTo>
                <a:lnTo>
                  <a:pt x="165556" y="44899"/>
                </a:lnTo>
                <a:lnTo>
                  <a:pt x="160853" y="50491"/>
                </a:lnTo>
                <a:lnTo>
                  <a:pt x="155813" y="56123"/>
                </a:lnTo>
                <a:lnTo>
                  <a:pt x="149596" y="63688"/>
                </a:lnTo>
                <a:lnTo>
                  <a:pt x="135067" y="82254"/>
                </a:lnTo>
                <a:lnTo>
                  <a:pt x="127192" y="91587"/>
                </a:lnTo>
                <a:lnTo>
                  <a:pt x="119085" y="100665"/>
                </a:lnTo>
                <a:lnTo>
                  <a:pt x="99102" y="122016"/>
                </a:lnTo>
                <a:lnTo>
                  <a:pt x="88367" y="133213"/>
                </a:lnTo>
                <a:lnTo>
                  <a:pt x="87487" y="135084"/>
                </a:lnTo>
                <a:lnTo>
                  <a:pt x="86508" y="139703"/>
                </a:lnTo>
                <a:lnTo>
                  <a:pt x="87199" y="142268"/>
                </a:lnTo>
                <a:lnTo>
                  <a:pt x="90508" y="147658"/>
                </a:lnTo>
                <a:lnTo>
                  <a:pt x="92723" y="149477"/>
                </a:lnTo>
                <a:lnTo>
                  <a:pt x="95154" y="150689"/>
                </a:lnTo>
                <a:lnTo>
                  <a:pt x="97726" y="151497"/>
                </a:lnTo>
                <a:lnTo>
                  <a:pt x="101345" y="152036"/>
                </a:lnTo>
                <a:lnTo>
                  <a:pt x="105663" y="152395"/>
                </a:lnTo>
                <a:lnTo>
                  <a:pt x="110447" y="152635"/>
                </a:lnTo>
                <a:lnTo>
                  <a:pt x="114589" y="153747"/>
                </a:lnTo>
                <a:lnTo>
                  <a:pt x="118303" y="155441"/>
                </a:lnTo>
                <a:lnTo>
                  <a:pt x="121731" y="157523"/>
                </a:lnTo>
                <a:lnTo>
                  <a:pt x="125921" y="159863"/>
                </a:lnTo>
                <a:lnTo>
                  <a:pt x="135658" y="165003"/>
                </a:lnTo>
                <a:lnTo>
                  <a:pt x="139969" y="166755"/>
                </a:lnTo>
                <a:lnTo>
                  <a:pt x="143795" y="167923"/>
                </a:lnTo>
                <a:lnTo>
                  <a:pt x="147298" y="168702"/>
                </a:lnTo>
                <a:lnTo>
                  <a:pt x="150586" y="171126"/>
                </a:lnTo>
                <a:lnTo>
                  <a:pt x="156780" y="178899"/>
                </a:lnTo>
                <a:lnTo>
                  <a:pt x="162708" y="186164"/>
                </a:lnTo>
                <a:lnTo>
                  <a:pt x="168517" y="193520"/>
                </a:lnTo>
                <a:lnTo>
                  <a:pt x="174274" y="203139"/>
                </a:lnTo>
                <a:lnTo>
                  <a:pt x="177468" y="213765"/>
                </a:lnTo>
                <a:lnTo>
                  <a:pt x="178319" y="219265"/>
                </a:lnTo>
                <a:lnTo>
                  <a:pt x="177935" y="225790"/>
                </a:lnTo>
                <a:lnTo>
                  <a:pt x="176726" y="232997"/>
                </a:lnTo>
                <a:lnTo>
                  <a:pt x="174967" y="240659"/>
                </a:lnTo>
                <a:lnTo>
                  <a:pt x="172842" y="248624"/>
                </a:lnTo>
                <a:lnTo>
                  <a:pt x="167941" y="265095"/>
                </a:lnTo>
                <a:lnTo>
                  <a:pt x="159827" y="290434"/>
                </a:lnTo>
                <a:lnTo>
                  <a:pt x="156081" y="298953"/>
                </a:lnTo>
                <a:lnTo>
                  <a:pt x="151680" y="307490"/>
                </a:lnTo>
                <a:lnTo>
                  <a:pt x="146840" y="316039"/>
                </a:lnTo>
                <a:lnTo>
                  <a:pt x="141708" y="323643"/>
                </a:lnTo>
                <a:lnTo>
                  <a:pt x="136382" y="330617"/>
                </a:lnTo>
                <a:lnTo>
                  <a:pt x="130926" y="337172"/>
                </a:lnTo>
                <a:lnTo>
                  <a:pt x="125384" y="344399"/>
                </a:lnTo>
                <a:lnTo>
                  <a:pt x="119785" y="352075"/>
                </a:lnTo>
                <a:lnTo>
                  <a:pt x="114146" y="360050"/>
                </a:lnTo>
                <a:lnTo>
                  <a:pt x="107530" y="367271"/>
                </a:lnTo>
                <a:lnTo>
                  <a:pt x="100262" y="373990"/>
                </a:lnTo>
                <a:lnTo>
                  <a:pt x="92559" y="380375"/>
                </a:lnTo>
                <a:lnTo>
                  <a:pt x="73840" y="395089"/>
                </a:lnTo>
                <a:lnTo>
                  <a:pt x="63514" y="403013"/>
                </a:lnTo>
                <a:lnTo>
                  <a:pt x="54725" y="409248"/>
                </a:lnTo>
                <a:lnTo>
                  <a:pt x="46961" y="414358"/>
                </a:lnTo>
                <a:lnTo>
                  <a:pt x="39879" y="418716"/>
                </a:lnTo>
                <a:lnTo>
                  <a:pt x="33254" y="421622"/>
                </a:lnTo>
                <a:lnTo>
                  <a:pt x="26932" y="423559"/>
                </a:lnTo>
                <a:lnTo>
                  <a:pt x="20812" y="424851"/>
                </a:lnTo>
                <a:lnTo>
                  <a:pt x="15780" y="425712"/>
                </a:lnTo>
                <a:lnTo>
                  <a:pt x="11472" y="426286"/>
                </a:lnTo>
                <a:lnTo>
                  <a:pt x="0" y="4274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Always, sometimes, never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>
              <a:buNone/>
            </a:pPr>
            <a:r>
              <a:rPr lang="en-US" sz="2400" dirty="0" smtClean="0"/>
              <a:t>7</a:t>
            </a:r>
            <a:r>
              <a:rPr lang="en-US" sz="2400" dirty="0"/>
              <a:t>. The intersection of two planes is _______________ a segment.</a:t>
            </a:r>
          </a:p>
          <a:p>
            <a:pPr marL="0">
              <a:buNone/>
            </a:pPr>
            <a:r>
              <a:rPr lang="en-US" sz="2400" dirty="0"/>
              <a:t>8. If two lines are cut by a transversal, then corresponding angles are ___________ congruent.</a:t>
            </a:r>
          </a:p>
          <a:p>
            <a:pPr marL="0">
              <a:buNone/>
            </a:pPr>
            <a:r>
              <a:rPr lang="en-US" sz="2400" dirty="0"/>
              <a:t>9. If three sides of one triangle are congruent to three sides of another triangle, then the</a:t>
            </a:r>
          </a:p>
          <a:p>
            <a:pPr marL="0">
              <a:buNone/>
            </a:pPr>
            <a:r>
              <a:rPr lang="en-US" sz="2400" dirty="0"/>
              <a:t>triangles are ______________ congruent.</a:t>
            </a:r>
          </a:p>
          <a:p>
            <a:pPr marL="0">
              <a:buNone/>
            </a:pPr>
            <a:r>
              <a:rPr lang="en-US" sz="2400" dirty="0"/>
              <a:t>10. If one angle of one triangle is congruent to one angle of another triangle, then the two</a:t>
            </a:r>
          </a:p>
          <a:p>
            <a:pPr marL="0">
              <a:buNone/>
            </a:pPr>
            <a:r>
              <a:rPr lang="en-US" sz="2400" dirty="0"/>
              <a:t>triangles are __________________ similar.</a:t>
            </a:r>
          </a:p>
        </p:txBody>
      </p:sp>
      <p:sp>
        <p:nvSpPr>
          <p:cNvPr id="4" name="SMARTPenAnnotation54"/>
          <p:cNvSpPr/>
          <p:nvPr/>
        </p:nvSpPr>
        <p:spPr>
          <a:xfrm>
            <a:off x="5716117" y="1972866"/>
            <a:ext cx="296063" cy="243580"/>
          </a:xfrm>
          <a:custGeom>
            <a:avLst/>
            <a:gdLst/>
            <a:ahLst/>
            <a:cxnLst/>
            <a:rect l="0" t="0" r="0" b="0"/>
            <a:pathLst>
              <a:path w="296063" h="243580">
                <a:moveTo>
                  <a:pt x="167475" y="7381"/>
                </a:moveTo>
                <a:lnTo>
                  <a:pt x="158374" y="7381"/>
                </a:lnTo>
                <a:lnTo>
                  <a:pt x="154740" y="6429"/>
                </a:lnTo>
                <a:lnTo>
                  <a:pt x="148162" y="2830"/>
                </a:lnTo>
                <a:lnTo>
                  <a:pt x="139524" y="596"/>
                </a:lnTo>
                <a:lnTo>
                  <a:pt x="134554" y="0"/>
                </a:lnTo>
                <a:lnTo>
                  <a:pt x="130287" y="555"/>
                </a:lnTo>
                <a:lnTo>
                  <a:pt x="126491" y="1878"/>
                </a:lnTo>
                <a:lnTo>
                  <a:pt x="114056" y="8290"/>
                </a:lnTo>
                <a:lnTo>
                  <a:pt x="92788" y="18991"/>
                </a:lnTo>
                <a:lnTo>
                  <a:pt x="84116" y="24606"/>
                </a:lnTo>
                <a:lnTo>
                  <a:pt x="76134" y="30277"/>
                </a:lnTo>
                <a:lnTo>
                  <a:pt x="71339" y="33122"/>
                </a:lnTo>
                <a:lnTo>
                  <a:pt x="66237" y="35972"/>
                </a:lnTo>
                <a:lnTo>
                  <a:pt x="61883" y="39777"/>
                </a:lnTo>
                <a:lnTo>
                  <a:pt x="58028" y="44218"/>
                </a:lnTo>
                <a:lnTo>
                  <a:pt x="54505" y="49084"/>
                </a:lnTo>
                <a:lnTo>
                  <a:pt x="40445" y="69585"/>
                </a:lnTo>
                <a:lnTo>
                  <a:pt x="36117" y="76473"/>
                </a:lnTo>
                <a:lnTo>
                  <a:pt x="32278" y="82970"/>
                </a:lnTo>
                <a:lnTo>
                  <a:pt x="28766" y="89206"/>
                </a:lnTo>
                <a:lnTo>
                  <a:pt x="22324" y="101215"/>
                </a:lnTo>
                <a:lnTo>
                  <a:pt x="10427" y="124447"/>
                </a:lnTo>
                <a:lnTo>
                  <a:pt x="8484" y="130193"/>
                </a:lnTo>
                <a:lnTo>
                  <a:pt x="7189" y="135928"/>
                </a:lnTo>
                <a:lnTo>
                  <a:pt x="6325" y="141656"/>
                </a:lnTo>
                <a:lnTo>
                  <a:pt x="2825" y="160721"/>
                </a:lnTo>
                <a:lnTo>
                  <a:pt x="558" y="172473"/>
                </a:lnTo>
                <a:lnTo>
                  <a:pt x="0" y="183165"/>
                </a:lnTo>
                <a:lnTo>
                  <a:pt x="580" y="193150"/>
                </a:lnTo>
                <a:lnTo>
                  <a:pt x="1919" y="202665"/>
                </a:lnTo>
                <a:lnTo>
                  <a:pt x="3764" y="209960"/>
                </a:lnTo>
                <a:lnTo>
                  <a:pt x="5948" y="215776"/>
                </a:lnTo>
                <a:lnTo>
                  <a:pt x="8355" y="220606"/>
                </a:lnTo>
                <a:lnTo>
                  <a:pt x="9960" y="224779"/>
                </a:lnTo>
                <a:lnTo>
                  <a:pt x="11744" y="231955"/>
                </a:lnTo>
                <a:lnTo>
                  <a:pt x="14124" y="234249"/>
                </a:lnTo>
                <a:lnTo>
                  <a:pt x="17616" y="235779"/>
                </a:lnTo>
                <a:lnTo>
                  <a:pt x="26576" y="237479"/>
                </a:lnTo>
                <a:lnTo>
                  <a:pt x="31632" y="237932"/>
                </a:lnTo>
                <a:lnTo>
                  <a:pt x="41378" y="238436"/>
                </a:lnTo>
                <a:lnTo>
                  <a:pt x="48884" y="238660"/>
                </a:lnTo>
                <a:lnTo>
                  <a:pt x="62417" y="238803"/>
                </a:lnTo>
                <a:lnTo>
                  <a:pt x="71888" y="238823"/>
                </a:lnTo>
                <a:lnTo>
                  <a:pt x="76127" y="237875"/>
                </a:lnTo>
                <a:lnTo>
                  <a:pt x="83379" y="234283"/>
                </a:lnTo>
                <a:lnTo>
                  <a:pt x="89776" y="229511"/>
                </a:lnTo>
                <a:lnTo>
                  <a:pt x="96747" y="223263"/>
                </a:lnTo>
                <a:lnTo>
                  <a:pt x="114205" y="206270"/>
                </a:lnTo>
                <a:lnTo>
                  <a:pt x="117674" y="202839"/>
                </a:lnTo>
                <a:lnTo>
                  <a:pt x="121892" y="196741"/>
                </a:lnTo>
                <a:lnTo>
                  <a:pt x="126608" y="188866"/>
                </a:lnTo>
                <a:lnTo>
                  <a:pt x="131658" y="179806"/>
                </a:lnTo>
                <a:lnTo>
                  <a:pt x="144889" y="154499"/>
                </a:lnTo>
                <a:lnTo>
                  <a:pt x="152418" y="139750"/>
                </a:lnTo>
                <a:lnTo>
                  <a:pt x="157437" y="128012"/>
                </a:lnTo>
                <a:lnTo>
                  <a:pt x="160783" y="118282"/>
                </a:lnTo>
                <a:lnTo>
                  <a:pt x="163014" y="109890"/>
                </a:lnTo>
                <a:lnTo>
                  <a:pt x="165453" y="103343"/>
                </a:lnTo>
                <a:lnTo>
                  <a:pt x="168032" y="98026"/>
                </a:lnTo>
                <a:lnTo>
                  <a:pt x="170704" y="93528"/>
                </a:lnTo>
                <a:lnTo>
                  <a:pt x="173438" y="88625"/>
                </a:lnTo>
                <a:lnTo>
                  <a:pt x="179015" y="78097"/>
                </a:lnTo>
                <a:lnTo>
                  <a:pt x="180884" y="79290"/>
                </a:lnTo>
                <a:lnTo>
                  <a:pt x="182129" y="84848"/>
                </a:lnTo>
                <a:lnTo>
                  <a:pt x="182959" y="93316"/>
                </a:lnTo>
                <a:lnTo>
                  <a:pt x="184466" y="102771"/>
                </a:lnTo>
                <a:lnTo>
                  <a:pt x="186422" y="112884"/>
                </a:lnTo>
                <a:lnTo>
                  <a:pt x="188679" y="123436"/>
                </a:lnTo>
                <a:lnTo>
                  <a:pt x="190184" y="132376"/>
                </a:lnTo>
                <a:lnTo>
                  <a:pt x="191186" y="140241"/>
                </a:lnTo>
                <a:lnTo>
                  <a:pt x="191855" y="147390"/>
                </a:lnTo>
                <a:lnTo>
                  <a:pt x="192301" y="155013"/>
                </a:lnTo>
                <a:lnTo>
                  <a:pt x="192796" y="171102"/>
                </a:lnTo>
                <a:lnTo>
                  <a:pt x="194833" y="181299"/>
                </a:lnTo>
                <a:lnTo>
                  <a:pt x="198097" y="192859"/>
                </a:lnTo>
                <a:lnTo>
                  <a:pt x="202177" y="205328"/>
                </a:lnTo>
                <a:lnTo>
                  <a:pt x="205850" y="214593"/>
                </a:lnTo>
                <a:lnTo>
                  <a:pt x="209251" y="221722"/>
                </a:lnTo>
                <a:lnTo>
                  <a:pt x="212471" y="227428"/>
                </a:lnTo>
                <a:lnTo>
                  <a:pt x="215570" y="231231"/>
                </a:lnTo>
                <a:lnTo>
                  <a:pt x="218588" y="233767"/>
                </a:lnTo>
                <a:lnTo>
                  <a:pt x="225726" y="237837"/>
                </a:lnTo>
                <a:lnTo>
                  <a:pt x="231513" y="243093"/>
                </a:lnTo>
                <a:lnTo>
                  <a:pt x="233979" y="243579"/>
                </a:lnTo>
                <a:lnTo>
                  <a:pt x="236577" y="242952"/>
                </a:lnTo>
                <a:lnTo>
                  <a:pt x="239260" y="241581"/>
                </a:lnTo>
                <a:lnTo>
                  <a:pt x="244782" y="240057"/>
                </a:lnTo>
                <a:lnTo>
                  <a:pt x="247588" y="239651"/>
                </a:lnTo>
                <a:lnTo>
                  <a:pt x="250411" y="238428"/>
                </a:lnTo>
                <a:lnTo>
                  <a:pt x="256088" y="234528"/>
                </a:lnTo>
                <a:lnTo>
                  <a:pt x="261786" y="227080"/>
                </a:lnTo>
                <a:lnTo>
                  <a:pt x="264639" y="222427"/>
                </a:lnTo>
                <a:lnTo>
                  <a:pt x="268446" y="217420"/>
                </a:lnTo>
                <a:lnTo>
                  <a:pt x="272889" y="212177"/>
                </a:lnTo>
                <a:lnTo>
                  <a:pt x="277756" y="206777"/>
                </a:lnTo>
                <a:lnTo>
                  <a:pt x="281953" y="201272"/>
                </a:lnTo>
                <a:lnTo>
                  <a:pt x="285704" y="195696"/>
                </a:lnTo>
                <a:lnTo>
                  <a:pt x="296062" y="1702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5"/>
          <p:cNvSpPr/>
          <p:nvPr/>
        </p:nvSpPr>
        <p:spPr>
          <a:xfrm>
            <a:off x="6055042" y="1860232"/>
            <a:ext cx="94299" cy="351474"/>
          </a:xfrm>
          <a:custGeom>
            <a:avLst/>
            <a:gdLst/>
            <a:ahLst/>
            <a:cxnLst/>
            <a:rect l="0" t="0" r="0" b="0"/>
            <a:pathLst>
              <a:path w="94299" h="351474">
                <a:moveTo>
                  <a:pt x="0" y="0"/>
                </a:moveTo>
                <a:lnTo>
                  <a:pt x="0" y="38625"/>
                </a:lnTo>
                <a:lnTo>
                  <a:pt x="953" y="47658"/>
                </a:lnTo>
                <a:lnTo>
                  <a:pt x="2540" y="58442"/>
                </a:lnTo>
                <a:lnTo>
                  <a:pt x="4551" y="70394"/>
                </a:lnTo>
                <a:lnTo>
                  <a:pt x="6844" y="81219"/>
                </a:lnTo>
                <a:lnTo>
                  <a:pt x="9325" y="91294"/>
                </a:lnTo>
                <a:lnTo>
                  <a:pt x="11932" y="100867"/>
                </a:lnTo>
                <a:lnTo>
                  <a:pt x="13670" y="110107"/>
                </a:lnTo>
                <a:lnTo>
                  <a:pt x="14828" y="119125"/>
                </a:lnTo>
                <a:lnTo>
                  <a:pt x="15601" y="127994"/>
                </a:lnTo>
                <a:lnTo>
                  <a:pt x="17067" y="139622"/>
                </a:lnTo>
                <a:lnTo>
                  <a:pt x="21238" y="167782"/>
                </a:lnTo>
                <a:lnTo>
                  <a:pt x="23684" y="180435"/>
                </a:lnTo>
                <a:lnTo>
                  <a:pt x="26267" y="191727"/>
                </a:lnTo>
                <a:lnTo>
                  <a:pt x="28941" y="202113"/>
                </a:lnTo>
                <a:lnTo>
                  <a:pt x="31677" y="211895"/>
                </a:lnTo>
                <a:lnTo>
                  <a:pt x="37256" y="230383"/>
                </a:lnTo>
                <a:lnTo>
                  <a:pt x="40077" y="241219"/>
                </a:lnTo>
                <a:lnTo>
                  <a:pt x="45752" y="265958"/>
                </a:lnTo>
                <a:lnTo>
                  <a:pt x="47646" y="276365"/>
                </a:lnTo>
                <a:lnTo>
                  <a:pt x="48909" y="285209"/>
                </a:lnTo>
                <a:lnTo>
                  <a:pt x="49751" y="293009"/>
                </a:lnTo>
                <a:lnTo>
                  <a:pt x="52218" y="301067"/>
                </a:lnTo>
                <a:lnTo>
                  <a:pt x="55767" y="309296"/>
                </a:lnTo>
                <a:lnTo>
                  <a:pt x="70599" y="338485"/>
                </a:lnTo>
                <a:lnTo>
                  <a:pt x="73737" y="342814"/>
                </a:lnTo>
                <a:lnTo>
                  <a:pt x="76781" y="345700"/>
                </a:lnTo>
                <a:lnTo>
                  <a:pt x="79762" y="347624"/>
                </a:lnTo>
                <a:lnTo>
                  <a:pt x="82702" y="348907"/>
                </a:lnTo>
                <a:lnTo>
                  <a:pt x="85615" y="349762"/>
                </a:lnTo>
                <a:lnTo>
                  <a:pt x="94298" y="3514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6"/>
          <p:cNvSpPr/>
          <p:nvPr/>
        </p:nvSpPr>
        <p:spPr>
          <a:xfrm>
            <a:off x="6209347" y="2031682"/>
            <a:ext cx="360046" cy="205325"/>
          </a:xfrm>
          <a:custGeom>
            <a:avLst/>
            <a:gdLst/>
            <a:ahLst/>
            <a:cxnLst/>
            <a:rect l="0" t="0" r="0" b="0"/>
            <a:pathLst>
              <a:path w="360046" h="205325">
                <a:moveTo>
                  <a:pt x="0" y="17145"/>
                </a:moveTo>
                <a:lnTo>
                  <a:pt x="9102" y="26247"/>
                </a:lnTo>
                <a:lnTo>
                  <a:pt x="11783" y="30833"/>
                </a:lnTo>
                <a:lnTo>
                  <a:pt x="13570" y="35795"/>
                </a:lnTo>
                <a:lnTo>
                  <a:pt x="14762" y="41008"/>
                </a:lnTo>
                <a:lnTo>
                  <a:pt x="16509" y="47342"/>
                </a:lnTo>
                <a:lnTo>
                  <a:pt x="20990" y="61998"/>
                </a:lnTo>
                <a:lnTo>
                  <a:pt x="24471" y="71812"/>
                </a:lnTo>
                <a:lnTo>
                  <a:pt x="33418" y="95417"/>
                </a:lnTo>
                <a:lnTo>
                  <a:pt x="37519" y="105521"/>
                </a:lnTo>
                <a:lnTo>
                  <a:pt x="41205" y="114162"/>
                </a:lnTo>
                <a:lnTo>
                  <a:pt x="44615" y="121828"/>
                </a:lnTo>
                <a:lnTo>
                  <a:pt x="47841" y="130749"/>
                </a:lnTo>
                <a:lnTo>
                  <a:pt x="50944" y="140506"/>
                </a:lnTo>
                <a:lnTo>
                  <a:pt x="53965" y="150821"/>
                </a:lnTo>
                <a:lnTo>
                  <a:pt x="56932" y="159602"/>
                </a:lnTo>
                <a:lnTo>
                  <a:pt x="59862" y="167361"/>
                </a:lnTo>
                <a:lnTo>
                  <a:pt x="62768" y="174439"/>
                </a:lnTo>
                <a:lnTo>
                  <a:pt x="65658" y="180110"/>
                </a:lnTo>
                <a:lnTo>
                  <a:pt x="68537" y="184843"/>
                </a:lnTo>
                <a:lnTo>
                  <a:pt x="71409" y="188952"/>
                </a:lnTo>
                <a:lnTo>
                  <a:pt x="74276" y="191690"/>
                </a:lnTo>
                <a:lnTo>
                  <a:pt x="77140" y="193516"/>
                </a:lnTo>
                <a:lnTo>
                  <a:pt x="80002" y="194733"/>
                </a:lnTo>
                <a:lnTo>
                  <a:pt x="88580" y="200997"/>
                </a:lnTo>
                <a:lnTo>
                  <a:pt x="91438" y="202578"/>
                </a:lnTo>
                <a:lnTo>
                  <a:pt x="97154" y="204335"/>
                </a:lnTo>
                <a:lnTo>
                  <a:pt x="105728" y="205324"/>
                </a:lnTo>
                <a:lnTo>
                  <a:pt x="107632" y="204510"/>
                </a:lnTo>
                <a:lnTo>
                  <a:pt x="108903" y="203015"/>
                </a:lnTo>
                <a:lnTo>
                  <a:pt x="111266" y="196909"/>
                </a:lnTo>
                <a:lnTo>
                  <a:pt x="115492" y="184670"/>
                </a:lnTo>
                <a:lnTo>
                  <a:pt x="117952" y="178358"/>
                </a:lnTo>
                <a:lnTo>
                  <a:pt x="120544" y="172246"/>
                </a:lnTo>
                <a:lnTo>
                  <a:pt x="123226" y="166266"/>
                </a:lnTo>
                <a:lnTo>
                  <a:pt x="125966" y="156564"/>
                </a:lnTo>
                <a:lnTo>
                  <a:pt x="128744" y="144381"/>
                </a:lnTo>
                <a:lnTo>
                  <a:pt x="131550" y="130544"/>
                </a:lnTo>
                <a:lnTo>
                  <a:pt x="134372" y="118462"/>
                </a:lnTo>
                <a:lnTo>
                  <a:pt x="137207" y="107550"/>
                </a:lnTo>
                <a:lnTo>
                  <a:pt x="140049" y="97417"/>
                </a:lnTo>
                <a:lnTo>
                  <a:pt x="142896" y="88757"/>
                </a:lnTo>
                <a:lnTo>
                  <a:pt x="145747" y="81079"/>
                </a:lnTo>
                <a:lnTo>
                  <a:pt x="148599" y="74055"/>
                </a:lnTo>
                <a:lnTo>
                  <a:pt x="151454" y="67468"/>
                </a:lnTo>
                <a:lnTo>
                  <a:pt x="157165" y="55068"/>
                </a:lnTo>
                <a:lnTo>
                  <a:pt x="160022" y="50047"/>
                </a:lnTo>
                <a:lnTo>
                  <a:pt x="162879" y="45747"/>
                </a:lnTo>
                <a:lnTo>
                  <a:pt x="165736" y="41928"/>
                </a:lnTo>
                <a:lnTo>
                  <a:pt x="168593" y="39382"/>
                </a:lnTo>
                <a:lnTo>
                  <a:pt x="171451" y="37685"/>
                </a:lnTo>
                <a:lnTo>
                  <a:pt x="174308" y="36553"/>
                </a:lnTo>
                <a:lnTo>
                  <a:pt x="176213" y="36751"/>
                </a:lnTo>
                <a:lnTo>
                  <a:pt x="177483" y="37836"/>
                </a:lnTo>
                <a:lnTo>
                  <a:pt x="178329" y="39511"/>
                </a:lnTo>
                <a:lnTo>
                  <a:pt x="179270" y="43913"/>
                </a:lnTo>
                <a:lnTo>
                  <a:pt x="179521" y="46420"/>
                </a:lnTo>
                <a:lnTo>
                  <a:pt x="180640" y="49997"/>
                </a:lnTo>
                <a:lnTo>
                  <a:pt x="182340" y="54286"/>
                </a:lnTo>
                <a:lnTo>
                  <a:pt x="184425" y="59051"/>
                </a:lnTo>
                <a:lnTo>
                  <a:pt x="185815" y="64132"/>
                </a:lnTo>
                <a:lnTo>
                  <a:pt x="186742" y="69425"/>
                </a:lnTo>
                <a:lnTo>
                  <a:pt x="187360" y="74858"/>
                </a:lnTo>
                <a:lnTo>
                  <a:pt x="188724" y="80385"/>
                </a:lnTo>
                <a:lnTo>
                  <a:pt x="190586" y="85975"/>
                </a:lnTo>
                <a:lnTo>
                  <a:pt x="192780" y="91607"/>
                </a:lnTo>
                <a:lnTo>
                  <a:pt x="197758" y="105484"/>
                </a:lnTo>
                <a:lnTo>
                  <a:pt x="200418" y="113185"/>
                </a:lnTo>
                <a:lnTo>
                  <a:pt x="203145" y="120225"/>
                </a:lnTo>
                <a:lnTo>
                  <a:pt x="205915" y="126822"/>
                </a:lnTo>
                <a:lnTo>
                  <a:pt x="208714" y="133126"/>
                </a:lnTo>
                <a:lnTo>
                  <a:pt x="213438" y="142090"/>
                </a:lnTo>
                <a:lnTo>
                  <a:pt x="226306" y="164751"/>
                </a:lnTo>
                <a:lnTo>
                  <a:pt x="231833" y="173652"/>
                </a:lnTo>
                <a:lnTo>
                  <a:pt x="236471" y="180538"/>
                </a:lnTo>
                <a:lnTo>
                  <a:pt x="240515" y="186081"/>
                </a:lnTo>
                <a:lnTo>
                  <a:pt x="244163" y="190729"/>
                </a:lnTo>
                <a:lnTo>
                  <a:pt x="247548" y="194780"/>
                </a:lnTo>
                <a:lnTo>
                  <a:pt x="250757" y="198434"/>
                </a:lnTo>
                <a:lnTo>
                  <a:pt x="253849" y="199917"/>
                </a:lnTo>
                <a:lnTo>
                  <a:pt x="256862" y="199953"/>
                </a:lnTo>
                <a:lnTo>
                  <a:pt x="263993" y="197718"/>
                </a:lnTo>
                <a:lnTo>
                  <a:pt x="266483" y="194677"/>
                </a:lnTo>
                <a:lnTo>
                  <a:pt x="270048" y="189792"/>
                </a:lnTo>
                <a:lnTo>
                  <a:pt x="274330" y="183678"/>
                </a:lnTo>
                <a:lnTo>
                  <a:pt x="278136" y="177697"/>
                </a:lnTo>
                <a:lnTo>
                  <a:pt x="281627" y="171805"/>
                </a:lnTo>
                <a:lnTo>
                  <a:pt x="284906" y="165971"/>
                </a:lnTo>
                <a:lnTo>
                  <a:pt x="288045" y="156368"/>
                </a:lnTo>
                <a:lnTo>
                  <a:pt x="291090" y="144250"/>
                </a:lnTo>
                <a:lnTo>
                  <a:pt x="294073" y="130457"/>
                </a:lnTo>
                <a:lnTo>
                  <a:pt x="298918" y="116499"/>
                </a:lnTo>
                <a:lnTo>
                  <a:pt x="305007" y="102431"/>
                </a:lnTo>
                <a:lnTo>
                  <a:pt x="311923" y="88290"/>
                </a:lnTo>
                <a:lnTo>
                  <a:pt x="317486" y="76005"/>
                </a:lnTo>
                <a:lnTo>
                  <a:pt x="322148" y="64957"/>
                </a:lnTo>
                <a:lnTo>
                  <a:pt x="326208" y="54735"/>
                </a:lnTo>
                <a:lnTo>
                  <a:pt x="330819" y="46015"/>
                </a:lnTo>
                <a:lnTo>
                  <a:pt x="335799" y="38297"/>
                </a:lnTo>
                <a:lnTo>
                  <a:pt x="341023" y="31246"/>
                </a:lnTo>
                <a:lnTo>
                  <a:pt x="345459" y="24641"/>
                </a:lnTo>
                <a:lnTo>
                  <a:pt x="349368" y="18332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7"/>
          <p:cNvSpPr/>
          <p:nvPr/>
        </p:nvSpPr>
        <p:spPr>
          <a:xfrm>
            <a:off x="6606896" y="2031682"/>
            <a:ext cx="202527" cy="220881"/>
          </a:xfrm>
          <a:custGeom>
            <a:avLst/>
            <a:gdLst/>
            <a:ahLst/>
            <a:cxnLst/>
            <a:rect l="0" t="0" r="0" b="0"/>
            <a:pathLst>
              <a:path w="202527" h="220881">
                <a:moveTo>
                  <a:pt x="133946" y="0"/>
                </a:moveTo>
                <a:lnTo>
                  <a:pt x="107253" y="0"/>
                </a:lnTo>
                <a:lnTo>
                  <a:pt x="103768" y="1905"/>
                </a:lnTo>
                <a:lnTo>
                  <a:pt x="100492" y="5080"/>
                </a:lnTo>
                <a:lnTo>
                  <a:pt x="97356" y="9102"/>
                </a:lnTo>
                <a:lnTo>
                  <a:pt x="92408" y="14640"/>
                </a:lnTo>
                <a:lnTo>
                  <a:pt x="79289" y="28414"/>
                </a:lnTo>
                <a:lnTo>
                  <a:pt x="60390" y="47683"/>
                </a:lnTo>
                <a:lnTo>
                  <a:pt x="54429" y="54649"/>
                </a:lnTo>
                <a:lnTo>
                  <a:pt x="48550" y="62150"/>
                </a:lnTo>
                <a:lnTo>
                  <a:pt x="42725" y="70008"/>
                </a:lnTo>
                <a:lnTo>
                  <a:pt x="36938" y="80962"/>
                </a:lnTo>
                <a:lnTo>
                  <a:pt x="31174" y="93980"/>
                </a:lnTo>
                <a:lnTo>
                  <a:pt x="25426" y="108373"/>
                </a:lnTo>
                <a:lnTo>
                  <a:pt x="13960" y="139606"/>
                </a:lnTo>
                <a:lnTo>
                  <a:pt x="8235" y="155936"/>
                </a:lnTo>
                <a:lnTo>
                  <a:pt x="4419" y="168727"/>
                </a:lnTo>
                <a:lnTo>
                  <a:pt x="1875" y="179160"/>
                </a:lnTo>
                <a:lnTo>
                  <a:pt x="179" y="188020"/>
                </a:lnTo>
                <a:lnTo>
                  <a:pt x="0" y="194879"/>
                </a:lnTo>
                <a:lnTo>
                  <a:pt x="834" y="200405"/>
                </a:lnTo>
                <a:lnTo>
                  <a:pt x="2342" y="205040"/>
                </a:lnTo>
                <a:lnTo>
                  <a:pt x="4300" y="209084"/>
                </a:lnTo>
                <a:lnTo>
                  <a:pt x="6558" y="212732"/>
                </a:lnTo>
                <a:lnTo>
                  <a:pt x="12475" y="220880"/>
                </a:lnTo>
                <a:lnTo>
                  <a:pt x="14865" y="220595"/>
                </a:lnTo>
                <a:lnTo>
                  <a:pt x="18363" y="219454"/>
                </a:lnTo>
                <a:lnTo>
                  <a:pt x="22601" y="217740"/>
                </a:lnTo>
                <a:lnTo>
                  <a:pt x="26378" y="215645"/>
                </a:lnTo>
                <a:lnTo>
                  <a:pt x="29850" y="213296"/>
                </a:lnTo>
                <a:lnTo>
                  <a:pt x="33116" y="210777"/>
                </a:lnTo>
                <a:lnTo>
                  <a:pt x="38151" y="206241"/>
                </a:lnTo>
                <a:lnTo>
                  <a:pt x="51365" y="193580"/>
                </a:lnTo>
                <a:lnTo>
                  <a:pt x="61748" y="178583"/>
                </a:lnTo>
                <a:lnTo>
                  <a:pt x="74384" y="158108"/>
                </a:lnTo>
                <a:lnTo>
                  <a:pt x="88523" y="133980"/>
                </a:lnTo>
                <a:lnTo>
                  <a:pt x="98901" y="115038"/>
                </a:lnTo>
                <a:lnTo>
                  <a:pt x="106773" y="99552"/>
                </a:lnTo>
                <a:lnTo>
                  <a:pt x="126250" y="58717"/>
                </a:lnTo>
                <a:lnTo>
                  <a:pt x="130720" y="51527"/>
                </a:lnTo>
                <a:lnTo>
                  <a:pt x="135606" y="44829"/>
                </a:lnTo>
                <a:lnTo>
                  <a:pt x="148032" y="29493"/>
                </a:lnTo>
                <a:lnTo>
                  <a:pt x="149052" y="41569"/>
                </a:lnTo>
                <a:lnTo>
                  <a:pt x="149731" y="62955"/>
                </a:lnTo>
                <a:lnTo>
                  <a:pt x="150823" y="138483"/>
                </a:lnTo>
                <a:lnTo>
                  <a:pt x="151865" y="148520"/>
                </a:lnTo>
                <a:lnTo>
                  <a:pt x="153512" y="157116"/>
                </a:lnTo>
                <a:lnTo>
                  <a:pt x="155563" y="164751"/>
                </a:lnTo>
                <a:lnTo>
                  <a:pt x="156929" y="170794"/>
                </a:lnTo>
                <a:lnTo>
                  <a:pt x="157841" y="175775"/>
                </a:lnTo>
                <a:lnTo>
                  <a:pt x="158449" y="180049"/>
                </a:lnTo>
                <a:lnTo>
                  <a:pt x="159806" y="183850"/>
                </a:lnTo>
                <a:lnTo>
                  <a:pt x="163855" y="190614"/>
                </a:lnTo>
                <a:lnTo>
                  <a:pt x="168172" y="193751"/>
                </a:lnTo>
                <a:lnTo>
                  <a:pt x="173909" y="196795"/>
                </a:lnTo>
                <a:lnTo>
                  <a:pt x="180591" y="199777"/>
                </a:lnTo>
                <a:lnTo>
                  <a:pt x="185997" y="201764"/>
                </a:lnTo>
                <a:lnTo>
                  <a:pt x="190554" y="203090"/>
                </a:lnTo>
                <a:lnTo>
                  <a:pt x="202526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8"/>
          <p:cNvSpPr/>
          <p:nvPr/>
        </p:nvSpPr>
        <p:spPr>
          <a:xfrm>
            <a:off x="6922056" y="2017015"/>
            <a:ext cx="247412" cy="460110"/>
          </a:xfrm>
          <a:custGeom>
            <a:avLst/>
            <a:gdLst/>
            <a:ahLst/>
            <a:cxnLst/>
            <a:rect l="0" t="0" r="0" b="0"/>
            <a:pathLst>
              <a:path w="247412" h="460110">
                <a:moveTo>
                  <a:pt x="7381" y="31812"/>
                </a:moveTo>
                <a:lnTo>
                  <a:pt x="7381" y="45464"/>
                </a:lnTo>
                <a:lnTo>
                  <a:pt x="4842" y="57247"/>
                </a:lnTo>
                <a:lnTo>
                  <a:pt x="1490" y="69787"/>
                </a:lnTo>
                <a:lnTo>
                  <a:pt x="596" y="77131"/>
                </a:lnTo>
                <a:lnTo>
                  <a:pt x="0" y="84885"/>
                </a:lnTo>
                <a:lnTo>
                  <a:pt x="556" y="97674"/>
                </a:lnTo>
                <a:lnTo>
                  <a:pt x="1878" y="113820"/>
                </a:lnTo>
                <a:lnTo>
                  <a:pt x="3713" y="132204"/>
                </a:lnTo>
                <a:lnTo>
                  <a:pt x="4935" y="147318"/>
                </a:lnTo>
                <a:lnTo>
                  <a:pt x="5751" y="160251"/>
                </a:lnTo>
                <a:lnTo>
                  <a:pt x="6293" y="171730"/>
                </a:lnTo>
                <a:lnTo>
                  <a:pt x="7609" y="180336"/>
                </a:lnTo>
                <a:lnTo>
                  <a:pt x="11609" y="192438"/>
                </a:lnTo>
                <a:lnTo>
                  <a:pt x="16563" y="200991"/>
                </a:lnTo>
                <a:lnTo>
                  <a:pt x="19217" y="204606"/>
                </a:lnTo>
                <a:lnTo>
                  <a:pt x="22892" y="207015"/>
                </a:lnTo>
                <a:lnTo>
                  <a:pt x="27246" y="208622"/>
                </a:lnTo>
                <a:lnTo>
                  <a:pt x="32055" y="209693"/>
                </a:lnTo>
                <a:lnTo>
                  <a:pt x="36213" y="209454"/>
                </a:lnTo>
                <a:lnTo>
                  <a:pt x="39937" y="208342"/>
                </a:lnTo>
                <a:lnTo>
                  <a:pt x="43373" y="206649"/>
                </a:lnTo>
                <a:lnTo>
                  <a:pt x="47568" y="202663"/>
                </a:lnTo>
                <a:lnTo>
                  <a:pt x="52270" y="197147"/>
                </a:lnTo>
                <a:lnTo>
                  <a:pt x="57309" y="190613"/>
                </a:lnTo>
                <a:lnTo>
                  <a:pt x="63526" y="181495"/>
                </a:lnTo>
                <a:lnTo>
                  <a:pt x="78054" y="158663"/>
                </a:lnTo>
                <a:lnTo>
                  <a:pt x="84024" y="147811"/>
                </a:lnTo>
                <a:lnTo>
                  <a:pt x="88957" y="137720"/>
                </a:lnTo>
                <a:lnTo>
                  <a:pt x="93197" y="128135"/>
                </a:lnTo>
                <a:lnTo>
                  <a:pt x="97929" y="118887"/>
                </a:lnTo>
                <a:lnTo>
                  <a:pt x="102989" y="109865"/>
                </a:lnTo>
                <a:lnTo>
                  <a:pt x="108267" y="100992"/>
                </a:lnTo>
                <a:lnTo>
                  <a:pt x="112738" y="92220"/>
                </a:lnTo>
                <a:lnTo>
                  <a:pt x="116672" y="83514"/>
                </a:lnTo>
                <a:lnTo>
                  <a:pt x="120247" y="74852"/>
                </a:lnTo>
                <a:lnTo>
                  <a:pt x="125487" y="65268"/>
                </a:lnTo>
                <a:lnTo>
                  <a:pt x="131839" y="55068"/>
                </a:lnTo>
                <a:lnTo>
                  <a:pt x="138930" y="44459"/>
                </a:lnTo>
                <a:lnTo>
                  <a:pt x="143658" y="35481"/>
                </a:lnTo>
                <a:lnTo>
                  <a:pt x="146810" y="27590"/>
                </a:lnTo>
                <a:lnTo>
                  <a:pt x="151264" y="13743"/>
                </a:lnTo>
                <a:lnTo>
                  <a:pt x="156419" y="1239"/>
                </a:lnTo>
                <a:lnTo>
                  <a:pt x="158175" y="0"/>
                </a:lnTo>
                <a:lnTo>
                  <a:pt x="159345" y="2032"/>
                </a:lnTo>
                <a:lnTo>
                  <a:pt x="160646" y="15719"/>
                </a:lnTo>
                <a:lnTo>
                  <a:pt x="161224" y="44027"/>
                </a:lnTo>
                <a:lnTo>
                  <a:pt x="162330" y="63768"/>
                </a:lnTo>
                <a:lnTo>
                  <a:pt x="167487" y="130392"/>
                </a:lnTo>
                <a:lnTo>
                  <a:pt x="169026" y="159445"/>
                </a:lnTo>
                <a:lnTo>
                  <a:pt x="170390" y="171193"/>
                </a:lnTo>
                <a:lnTo>
                  <a:pt x="172251" y="181883"/>
                </a:lnTo>
                <a:lnTo>
                  <a:pt x="174444" y="191867"/>
                </a:lnTo>
                <a:lnTo>
                  <a:pt x="179422" y="218200"/>
                </a:lnTo>
                <a:lnTo>
                  <a:pt x="182082" y="233223"/>
                </a:lnTo>
                <a:lnTo>
                  <a:pt x="183856" y="246096"/>
                </a:lnTo>
                <a:lnTo>
                  <a:pt x="185038" y="257536"/>
                </a:lnTo>
                <a:lnTo>
                  <a:pt x="185827" y="268020"/>
                </a:lnTo>
                <a:lnTo>
                  <a:pt x="187305" y="280724"/>
                </a:lnTo>
                <a:lnTo>
                  <a:pt x="191488" y="310079"/>
                </a:lnTo>
                <a:lnTo>
                  <a:pt x="192032" y="323051"/>
                </a:lnTo>
                <a:lnTo>
                  <a:pt x="191441" y="334556"/>
                </a:lnTo>
                <a:lnTo>
                  <a:pt x="182044" y="410064"/>
                </a:lnTo>
                <a:lnTo>
                  <a:pt x="180260" y="427889"/>
                </a:lnTo>
                <a:lnTo>
                  <a:pt x="176926" y="441526"/>
                </a:lnTo>
                <a:lnTo>
                  <a:pt x="174704" y="447830"/>
                </a:lnTo>
                <a:lnTo>
                  <a:pt x="172269" y="452032"/>
                </a:lnTo>
                <a:lnTo>
                  <a:pt x="169694" y="454834"/>
                </a:lnTo>
                <a:lnTo>
                  <a:pt x="167025" y="456702"/>
                </a:lnTo>
                <a:lnTo>
                  <a:pt x="161519" y="458777"/>
                </a:lnTo>
                <a:lnTo>
                  <a:pt x="154774" y="460109"/>
                </a:lnTo>
                <a:lnTo>
                  <a:pt x="148772" y="455211"/>
                </a:lnTo>
                <a:lnTo>
                  <a:pt x="144504" y="451238"/>
                </a:lnTo>
                <a:lnTo>
                  <a:pt x="139754" y="447637"/>
                </a:lnTo>
                <a:lnTo>
                  <a:pt x="134682" y="444284"/>
                </a:lnTo>
                <a:lnTo>
                  <a:pt x="129396" y="441096"/>
                </a:lnTo>
                <a:lnTo>
                  <a:pt x="124919" y="437065"/>
                </a:lnTo>
                <a:lnTo>
                  <a:pt x="117405" y="427507"/>
                </a:lnTo>
                <a:lnTo>
                  <a:pt x="113430" y="416909"/>
                </a:lnTo>
                <a:lnTo>
                  <a:pt x="110711" y="404896"/>
                </a:lnTo>
                <a:lnTo>
                  <a:pt x="108653" y="397692"/>
                </a:lnTo>
                <a:lnTo>
                  <a:pt x="106328" y="390032"/>
                </a:lnTo>
                <a:lnTo>
                  <a:pt x="104778" y="382068"/>
                </a:lnTo>
                <a:lnTo>
                  <a:pt x="103745" y="373901"/>
                </a:lnTo>
                <a:lnTo>
                  <a:pt x="103057" y="365599"/>
                </a:lnTo>
                <a:lnTo>
                  <a:pt x="103550" y="357207"/>
                </a:lnTo>
                <a:lnTo>
                  <a:pt x="104831" y="348754"/>
                </a:lnTo>
                <a:lnTo>
                  <a:pt x="106638" y="340262"/>
                </a:lnTo>
                <a:lnTo>
                  <a:pt x="108795" y="331743"/>
                </a:lnTo>
                <a:lnTo>
                  <a:pt x="111185" y="323206"/>
                </a:lnTo>
                <a:lnTo>
                  <a:pt x="113731" y="314657"/>
                </a:lnTo>
                <a:lnTo>
                  <a:pt x="117334" y="307053"/>
                </a:lnTo>
                <a:lnTo>
                  <a:pt x="121641" y="300079"/>
                </a:lnTo>
                <a:lnTo>
                  <a:pt x="126416" y="293524"/>
                </a:lnTo>
                <a:lnTo>
                  <a:pt x="131505" y="285344"/>
                </a:lnTo>
                <a:lnTo>
                  <a:pt x="136803" y="276081"/>
                </a:lnTo>
                <a:lnTo>
                  <a:pt x="142240" y="266096"/>
                </a:lnTo>
                <a:lnTo>
                  <a:pt x="147769" y="257533"/>
                </a:lnTo>
                <a:lnTo>
                  <a:pt x="153361" y="249921"/>
                </a:lnTo>
                <a:lnTo>
                  <a:pt x="158993" y="242940"/>
                </a:lnTo>
                <a:lnTo>
                  <a:pt x="163701" y="237334"/>
                </a:lnTo>
                <a:lnTo>
                  <a:pt x="167792" y="232644"/>
                </a:lnTo>
                <a:lnTo>
                  <a:pt x="171471" y="228565"/>
                </a:lnTo>
                <a:lnTo>
                  <a:pt x="175830" y="224893"/>
                </a:lnTo>
                <a:lnTo>
                  <a:pt x="180640" y="221493"/>
                </a:lnTo>
                <a:lnTo>
                  <a:pt x="185752" y="218273"/>
                </a:lnTo>
                <a:lnTo>
                  <a:pt x="191065" y="216127"/>
                </a:lnTo>
                <a:lnTo>
                  <a:pt x="196512" y="214696"/>
                </a:lnTo>
                <a:lnTo>
                  <a:pt x="202048" y="213743"/>
                </a:lnTo>
                <a:lnTo>
                  <a:pt x="207645" y="212154"/>
                </a:lnTo>
                <a:lnTo>
                  <a:pt x="213280" y="210142"/>
                </a:lnTo>
                <a:lnTo>
                  <a:pt x="247411" y="2032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9"/>
          <p:cNvSpPr/>
          <p:nvPr/>
        </p:nvSpPr>
        <p:spPr>
          <a:xfrm>
            <a:off x="7289482" y="1997392"/>
            <a:ext cx="158561" cy="231459"/>
          </a:xfrm>
          <a:custGeom>
            <a:avLst/>
            <a:gdLst/>
            <a:ahLst/>
            <a:cxnLst/>
            <a:rect l="0" t="0" r="0" b="0"/>
            <a:pathLst>
              <a:path w="158561" h="231459">
                <a:moveTo>
                  <a:pt x="102870" y="0"/>
                </a:moveTo>
                <a:lnTo>
                  <a:pt x="84667" y="4551"/>
                </a:lnTo>
                <a:lnTo>
                  <a:pt x="78351" y="6844"/>
                </a:lnTo>
                <a:lnTo>
                  <a:pt x="73190" y="9325"/>
                </a:lnTo>
                <a:lnTo>
                  <a:pt x="68796" y="11932"/>
                </a:lnTo>
                <a:lnTo>
                  <a:pt x="64914" y="14622"/>
                </a:lnTo>
                <a:lnTo>
                  <a:pt x="61373" y="17368"/>
                </a:lnTo>
                <a:lnTo>
                  <a:pt x="58061" y="20151"/>
                </a:lnTo>
                <a:lnTo>
                  <a:pt x="53948" y="23912"/>
                </a:lnTo>
                <a:lnTo>
                  <a:pt x="44297" y="33170"/>
                </a:lnTo>
                <a:lnTo>
                  <a:pt x="38104" y="40211"/>
                </a:lnTo>
                <a:lnTo>
                  <a:pt x="31118" y="48715"/>
                </a:lnTo>
                <a:lnTo>
                  <a:pt x="23602" y="58194"/>
                </a:lnTo>
                <a:lnTo>
                  <a:pt x="17640" y="68323"/>
                </a:lnTo>
                <a:lnTo>
                  <a:pt x="12713" y="78887"/>
                </a:lnTo>
                <a:lnTo>
                  <a:pt x="8475" y="89739"/>
                </a:lnTo>
                <a:lnTo>
                  <a:pt x="6602" y="96973"/>
                </a:lnTo>
                <a:lnTo>
                  <a:pt x="6307" y="101796"/>
                </a:lnTo>
                <a:lnTo>
                  <a:pt x="7062" y="105012"/>
                </a:lnTo>
                <a:lnTo>
                  <a:pt x="10442" y="111124"/>
                </a:lnTo>
                <a:lnTo>
                  <a:pt x="12676" y="114088"/>
                </a:lnTo>
                <a:lnTo>
                  <a:pt x="15118" y="116064"/>
                </a:lnTo>
                <a:lnTo>
                  <a:pt x="17699" y="117381"/>
                </a:lnTo>
                <a:lnTo>
                  <a:pt x="20372" y="118259"/>
                </a:lnTo>
                <a:lnTo>
                  <a:pt x="24059" y="119797"/>
                </a:lnTo>
                <a:lnTo>
                  <a:pt x="28421" y="121774"/>
                </a:lnTo>
                <a:lnTo>
                  <a:pt x="33235" y="124046"/>
                </a:lnTo>
                <a:lnTo>
                  <a:pt x="44064" y="126512"/>
                </a:lnTo>
                <a:lnTo>
                  <a:pt x="58904" y="129109"/>
                </a:lnTo>
                <a:lnTo>
                  <a:pt x="89045" y="133582"/>
                </a:lnTo>
                <a:lnTo>
                  <a:pt x="98415" y="134774"/>
                </a:lnTo>
                <a:lnTo>
                  <a:pt x="105616" y="135570"/>
                </a:lnTo>
                <a:lnTo>
                  <a:pt x="112321" y="137052"/>
                </a:lnTo>
                <a:lnTo>
                  <a:pt x="118696" y="138993"/>
                </a:lnTo>
                <a:lnTo>
                  <a:pt x="124850" y="141240"/>
                </a:lnTo>
                <a:lnTo>
                  <a:pt x="130858" y="143690"/>
                </a:lnTo>
                <a:lnTo>
                  <a:pt x="136769" y="146276"/>
                </a:lnTo>
                <a:lnTo>
                  <a:pt x="142615" y="148952"/>
                </a:lnTo>
                <a:lnTo>
                  <a:pt x="146512" y="151689"/>
                </a:lnTo>
                <a:lnTo>
                  <a:pt x="149109" y="154466"/>
                </a:lnTo>
                <a:lnTo>
                  <a:pt x="152948" y="161044"/>
                </a:lnTo>
                <a:lnTo>
                  <a:pt x="157830" y="170318"/>
                </a:lnTo>
                <a:lnTo>
                  <a:pt x="158560" y="174505"/>
                </a:lnTo>
                <a:lnTo>
                  <a:pt x="158094" y="178249"/>
                </a:lnTo>
                <a:lnTo>
                  <a:pt x="155989" y="184949"/>
                </a:lnTo>
                <a:lnTo>
                  <a:pt x="155054" y="191102"/>
                </a:lnTo>
                <a:lnTo>
                  <a:pt x="152899" y="194077"/>
                </a:lnTo>
                <a:lnTo>
                  <a:pt x="149558" y="197012"/>
                </a:lnTo>
                <a:lnTo>
                  <a:pt x="145425" y="199921"/>
                </a:lnTo>
                <a:lnTo>
                  <a:pt x="140765" y="202813"/>
                </a:lnTo>
                <a:lnTo>
                  <a:pt x="135753" y="205694"/>
                </a:lnTo>
                <a:lnTo>
                  <a:pt x="130507" y="208567"/>
                </a:lnTo>
                <a:lnTo>
                  <a:pt x="125105" y="210482"/>
                </a:lnTo>
                <a:lnTo>
                  <a:pt x="119599" y="211759"/>
                </a:lnTo>
                <a:lnTo>
                  <a:pt x="114022" y="212610"/>
                </a:lnTo>
                <a:lnTo>
                  <a:pt x="107447" y="214130"/>
                </a:lnTo>
                <a:lnTo>
                  <a:pt x="100207" y="216096"/>
                </a:lnTo>
                <a:lnTo>
                  <a:pt x="92522" y="218359"/>
                </a:lnTo>
                <a:lnTo>
                  <a:pt x="85494" y="220820"/>
                </a:lnTo>
                <a:lnTo>
                  <a:pt x="78903" y="223413"/>
                </a:lnTo>
                <a:lnTo>
                  <a:pt x="72605" y="226095"/>
                </a:lnTo>
                <a:lnTo>
                  <a:pt x="65548" y="227882"/>
                </a:lnTo>
                <a:lnTo>
                  <a:pt x="57986" y="229074"/>
                </a:lnTo>
                <a:lnTo>
                  <a:pt x="50088" y="229869"/>
                </a:lnTo>
                <a:lnTo>
                  <a:pt x="42917" y="230398"/>
                </a:lnTo>
                <a:lnTo>
                  <a:pt x="36231" y="230752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0"/>
          <p:cNvSpPr/>
          <p:nvPr/>
        </p:nvSpPr>
        <p:spPr>
          <a:xfrm>
            <a:off x="4529137" y="3150535"/>
            <a:ext cx="213776" cy="261285"/>
          </a:xfrm>
          <a:custGeom>
            <a:avLst/>
            <a:gdLst/>
            <a:ahLst/>
            <a:cxnLst/>
            <a:rect l="0" t="0" r="0" b="0"/>
            <a:pathLst>
              <a:path w="213776" h="261285">
                <a:moveTo>
                  <a:pt x="171450" y="12717"/>
                </a:moveTo>
                <a:lnTo>
                  <a:pt x="157797" y="8166"/>
                </a:lnTo>
                <a:lnTo>
                  <a:pt x="153776" y="5873"/>
                </a:lnTo>
                <a:lnTo>
                  <a:pt x="151095" y="3392"/>
                </a:lnTo>
                <a:lnTo>
                  <a:pt x="149308" y="786"/>
                </a:lnTo>
                <a:lnTo>
                  <a:pt x="146211" y="0"/>
                </a:lnTo>
                <a:lnTo>
                  <a:pt x="142242" y="429"/>
                </a:lnTo>
                <a:lnTo>
                  <a:pt x="137690" y="1668"/>
                </a:lnTo>
                <a:lnTo>
                  <a:pt x="133703" y="2493"/>
                </a:lnTo>
                <a:lnTo>
                  <a:pt x="130093" y="3044"/>
                </a:lnTo>
                <a:lnTo>
                  <a:pt x="126734" y="3411"/>
                </a:lnTo>
                <a:lnTo>
                  <a:pt x="123542" y="4608"/>
                </a:lnTo>
                <a:lnTo>
                  <a:pt x="117455" y="8478"/>
                </a:lnTo>
                <a:lnTo>
                  <a:pt x="113546" y="10843"/>
                </a:lnTo>
                <a:lnTo>
                  <a:pt x="109034" y="13373"/>
                </a:lnTo>
                <a:lnTo>
                  <a:pt x="104123" y="16012"/>
                </a:lnTo>
                <a:lnTo>
                  <a:pt x="96085" y="22534"/>
                </a:lnTo>
                <a:lnTo>
                  <a:pt x="85964" y="31644"/>
                </a:lnTo>
                <a:lnTo>
                  <a:pt x="53705" y="62282"/>
                </a:lnTo>
                <a:lnTo>
                  <a:pt x="32422" y="83283"/>
                </a:lnTo>
                <a:lnTo>
                  <a:pt x="27330" y="90241"/>
                </a:lnTo>
                <a:lnTo>
                  <a:pt x="23935" y="96785"/>
                </a:lnTo>
                <a:lnTo>
                  <a:pt x="21672" y="103052"/>
                </a:lnTo>
                <a:lnTo>
                  <a:pt x="20163" y="108183"/>
                </a:lnTo>
                <a:lnTo>
                  <a:pt x="19157" y="112556"/>
                </a:lnTo>
                <a:lnTo>
                  <a:pt x="18486" y="116424"/>
                </a:lnTo>
                <a:lnTo>
                  <a:pt x="19944" y="119003"/>
                </a:lnTo>
                <a:lnTo>
                  <a:pt x="22821" y="120721"/>
                </a:lnTo>
                <a:lnTo>
                  <a:pt x="26644" y="121867"/>
                </a:lnTo>
                <a:lnTo>
                  <a:pt x="30145" y="122632"/>
                </a:lnTo>
                <a:lnTo>
                  <a:pt x="36575" y="123481"/>
                </a:lnTo>
                <a:lnTo>
                  <a:pt x="41529" y="124660"/>
                </a:lnTo>
                <a:lnTo>
                  <a:pt x="47688" y="126398"/>
                </a:lnTo>
                <a:lnTo>
                  <a:pt x="54652" y="128509"/>
                </a:lnTo>
                <a:lnTo>
                  <a:pt x="62152" y="129917"/>
                </a:lnTo>
                <a:lnTo>
                  <a:pt x="70010" y="130855"/>
                </a:lnTo>
                <a:lnTo>
                  <a:pt x="78106" y="131481"/>
                </a:lnTo>
                <a:lnTo>
                  <a:pt x="85408" y="132850"/>
                </a:lnTo>
                <a:lnTo>
                  <a:pt x="92181" y="134716"/>
                </a:lnTo>
                <a:lnTo>
                  <a:pt x="98601" y="136912"/>
                </a:lnTo>
                <a:lnTo>
                  <a:pt x="104787" y="139329"/>
                </a:lnTo>
                <a:lnTo>
                  <a:pt x="110816" y="141892"/>
                </a:lnTo>
                <a:lnTo>
                  <a:pt x="116740" y="144554"/>
                </a:lnTo>
                <a:lnTo>
                  <a:pt x="123546" y="147281"/>
                </a:lnTo>
                <a:lnTo>
                  <a:pt x="138730" y="152851"/>
                </a:lnTo>
                <a:lnTo>
                  <a:pt x="145826" y="155669"/>
                </a:lnTo>
                <a:lnTo>
                  <a:pt x="152463" y="158501"/>
                </a:lnTo>
                <a:lnTo>
                  <a:pt x="158791" y="161341"/>
                </a:lnTo>
                <a:lnTo>
                  <a:pt x="163964" y="164187"/>
                </a:lnTo>
                <a:lnTo>
                  <a:pt x="168364" y="167038"/>
                </a:lnTo>
                <a:lnTo>
                  <a:pt x="172250" y="169890"/>
                </a:lnTo>
                <a:lnTo>
                  <a:pt x="176746" y="172744"/>
                </a:lnTo>
                <a:lnTo>
                  <a:pt x="181648" y="175599"/>
                </a:lnTo>
                <a:lnTo>
                  <a:pt x="186821" y="178455"/>
                </a:lnTo>
                <a:lnTo>
                  <a:pt x="191222" y="182264"/>
                </a:lnTo>
                <a:lnTo>
                  <a:pt x="195109" y="186708"/>
                </a:lnTo>
                <a:lnTo>
                  <a:pt x="198653" y="191576"/>
                </a:lnTo>
                <a:lnTo>
                  <a:pt x="205130" y="199525"/>
                </a:lnTo>
                <a:lnTo>
                  <a:pt x="208191" y="202978"/>
                </a:lnTo>
                <a:lnTo>
                  <a:pt x="210231" y="206233"/>
                </a:lnTo>
                <a:lnTo>
                  <a:pt x="212498" y="212389"/>
                </a:lnTo>
                <a:lnTo>
                  <a:pt x="213506" y="218300"/>
                </a:lnTo>
                <a:lnTo>
                  <a:pt x="213775" y="221210"/>
                </a:lnTo>
                <a:lnTo>
                  <a:pt x="213002" y="225055"/>
                </a:lnTo>
                <a:lnTo>
                  <a:pt x="211534" y="229523"/>
                </a:lnTo>
                <a:lnTo>
                  <a:pt x="209602" y="234407"/>
                </a:lnTo>
                <a:lnTo>
                  <a:pt x="206410" y="238615"/>
                </a:lnTo>
                <a:lnTo>
                  <a:pt x="202377" y="242373"/>
                </a:lnTo>
                <a:lnTo>
                  <a:pt x="197783" y="245831"/>
                </a:lnTo>
                <a:lnTo>
                  <a:pt x="192815" y="248137"/>
                </a:lnTo>
                <a:lnTo>
                  <a:pt x="187598" y="249673"/>
                </a:lnTo>
                <a:lnTo>
                  <a:pt x="182215" y="250698"/>
                </a:lnTo>
                <a:lnTo>
                  <a:pt x="176722" y="252334"/>
                </a:lnTo>
                <a:lnTo>
                  <a:pt x="171155" y="254376"/>
                </a:lnTo>
                <a:lnTo>
                  <a:pt x="165538" y="256691"/>
                </a:lnTo>
                <a:lnTo>
                  <a:pt x="159889" y="258234"/>
                </a:lnTo>
                <a:lnTo>
                  <a:pt x="154218" y="259263"/>
                </a:lnTo>
                <a:lnTo>
                  <a:pt x="148532" y="259948"/>
                </a:lnTo>
                <a:lnTo>
                  <a:pt x="142836" y="260405"/>
                </a:lnTo>
                <a:lnTo>
                  <a:pt x="137134" y="260710"/>
                </a:lnTo>
                <a:lnTo>
                  <a:pt x="131428" y="260913"/>
                </a:lnTo>
                <a:lnTo>
                  <a:pt x="109744" y="261199"/>
                </a:lnTo>
                <a:lnTo>
                  <a:pt x="89773" y="261284"/>
                </a:lnTo>
                <a:lnTo>
                  <a:pt x="81756" y="259391"/>
                </a:lnTo>
                <a:lnTo>
                  <a:pt x="72601" y="256224"/>
                </a:lnTo>
                <a:lnTo>
                  <a:pt x="62688" y="252207"/>
                </a:lnTo>
                <a:lnTo>
                  <a:pt x="55127" y="249530"/>
                </a:lnTo>
                <a:lnTo>
                  <a:pt x="49134" y="247745"/>
                </a:lnTo>
                <a:lnTo>
                  <a:pt x="44186" y="246555"/>
                </a:lnTo>
                <a:lnTo>
                  <a:pt x="38030" y="244809"/>
                </a:lnTo>
                <a:lnTo>
                  <a:pt x="23569" y="240329"/>
                </a:lnTo>
                <a:lnTo>
                  <a:pt x="18571" y="237801"/>
                </a:lnTo>
                <a:lnTo>
                  <a:pt x="15238" y="235163"/>
                </a:lnTo>
                <a:lnTo>
                  <a:pt x="10583" y="229692"/>
                </a:lnTo>
                <a:lnTo>
                  <a:pt x="0" y="218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1"/>
          <p:cNvSpPr/>
          <p:nvPr/>
        </p:nvSpPr>
        <p:spPr>
          <a:xfrm>
            <a:off x="4778612" y="3198902"/>
            <a:ext cx="118288" cy="177302"/>
          </a:xfrm>
          <a:custGeom>
            <a:avLst/>
            <a:gdLst/>
            <a:ahLst/>
            <a:cxnLst/>
            <a:rect l="0" t="0" r="0" b="0"/>
            <a:pathLst>
              <a:path w="118288" h="177302">
                <a:moveTo>
                  <a:pt x="41990" y="15785"/>
                </a:moveTo>
                <a:lnTo>
                  <a:pt x="22677" y="35098"/>
                </a:lnTo>
                <a:lnTo>
                  <a:pt x="18637" y="41995"/>
                </a:lnTo>
                <a:lnTo>
                  <a:pt x="14040" y="51356"/>
                </a:lnTo>
                <a:lnTo>
                  <a:pt x="9069" y="62359"/>
                </a:lnTo>
                <a:lnTo>
                  <a:pt x="5755" y="71599"/>
                </a:lnTo>
                <a:lnTo>
                  <a:pt x="3546" y="79665"/>
                </a:lnTo>
                <a:lnTo>
                  <a:pt x="2073" y="86947"/>
                </a:lnTo>
                <a:lnTo>
                  <a:pt x="1091" y="92754"/>
                </a:lnTo>
                <a:lnTo>
                  <a:pt x="436" y="97578"/>
                </a:lnTo>
                <a:lnTo>
                  <a:pt x="0" y="101746"/>
                </a:lnTo>
                <a:lnTo>
                  <a:pt x="662" y="106430"/>
                </a:lnTo>
                <a:lnTo>
                  <a:pt x="2055" y="111457"/>
                </a:lnTo>
                <a:lnTo>
                  <a:pt x="3937" y="116714"/>
                </a:lnTo>
                <a:lnTo>
                  <a:pt x="5191" y="123076"/>
                </a:lnTo>
                <a:lnTo>
                  <a:pt x="6028" y="130175"/>
                </a:lnTo>
                <a:lnTo>
                  <a:pt x="6585" y="137765"/>
                </a:lnTo>
                <a:lnTo>
                  <a:pt x="8862" y="143778"/>
                </a:lnTo>
                <a:lnTo>
                  <a:pt x="12285" y="148739"/>
                </a:lnTo>
                <a:lnTo>
                  <a:pt x="26915" y="163544"/>
                </a:lnTo>
                <a:lnTo>
                  <a:pt x="30035" y="165726"/>
                </a:lnTo>
                <a:lnTo>
                  <a:pt x="33067" y="167181"/>
                </a:lnTo>
                <a:lnTo>
                  <a:pt x="36041" y="168151"/>
                </a:lnTo>
                <a:lnTo>
                  <a:pt x="38977" y="169750"/>
                </a:lnTo>
                <a:lnTo>
                  <a:pt x="41886" y="171768"/>
                </a:lnTo>
                <a:lnTo>
                  <a:pt x="44778" y="174066"/>
                </a:lnTo>
                <a:lnTo>
                  <a:pt x="48611" y="175598"/>
                </a:lnTo>
                <a:lnTo>
                  <a:pt x="53072" y="176620"/>
                </a:lnTo>
                <a:lnTo>
                  <a:pt x="57950" y="177301"/>
                </a:lnTo>
                <a:lnTo>
                  <a:pt x="62155" y="176802"/>
                </a:lnTo>
                <a:lnTo>
                  <a:pt x="65911" y="175517"/>
                </a:lnTo>
                <a:lnTo>
                  <a:pt x="69367" y="173708"/>
                </a:lnTo>
                <a:lnTo>
                  <a:pt x="72624" y="171550"/>
                </a:lnTo>
                <a:lnTo>
                  <a:pt x="75748" y="169158"/>
                </a:lnTo>
                <a:lnTo>
                  <a:pt x="78782" y="166611"/>
                </a:lnTo>
                <a:lnTo>
                  <a:pt x="81758" y="163961"/>
                </a:lnTo>
                <a:lnTo>
                  <a:pt x="87605" y="158476"/>
                </a:lnTo>
                <a:lnTo>
                  <a:pt x="96252" y="150033"/>
                </a:lnTo>
                <a:lnTo>
                  <a:pt x="100072" y="142431"/>
                </a:lnTo>
                <a:lnTo>
                  <a:pt x="104524" y="131648"/>
                </a:lnTo>
                <a:lnTo>
                  <a:pt x="109397" y="118745"/>
                </a:lnTo>
                <a:lnTo>
                  <a:pt x="112646" y="108237"/>
                </a:lnTo>
                <a:lnTo>
                  <a:pt x="114811" y="99328"/>
                </a:lnTo>
                <a:lnTo>
                  <a:pt x="116255" y="91482"/>
                </a:lnTo>
                <a:lnTo>
                  <a:pt x="117217" y="82443"/>
                </a:lnTo>
                <a:lnTo>
                  <a:pt x="117859" y="72606"/>
                </a:lnTo>
                <a:lnTo>
                  <a:pt x="118287" y="62238"/>
                </a:lnTo>
                <a:lnTo>
                  <a:pt x="117620" y="53421"/>
                </a:lnTo>
                <a:lnTo>
                  <a:pt x="116222" y="45638"/>
                </a:lnTo>
                <a:lnTo>
                  <a:pt x="114338" y="38545"/>
                </a:lnTo>
                <a:lnTo>
                  <a:pt x="112130" y="32863"/>
                </a:lnTo>
                <a:lnTo>
                  <a:pt x="109705" y="28123"/>
                </a:lnTo>
                <a:lnTo>
                  <a:pt x="107136" y="24010"/>
                </a:lnTo>
                <a:lnTo>
                  <a:pt x="104471" y="20316"/>
                </a:lnTo>
                <a:lnTo>
                  <a:pt x="101741" y="16901"/>
                </a:lnTo>
                <a:lnTo>
                  <a:pt x="98969" y="13672"/>
                </a:lnTo>
                <a:lnTo>
                  <a:pt x="95216" y="11518"/>
                </a:lnTo>
                <a:lnTo>
                  <a:pt x="90809" y="10083"/>
                </a:lnTo>
                <a:lnTo>
                  <a:pt x="85967" y="9126"/>
                </a:lnTo>
                <a:lnTo>
                  <a:pt x="80832" y="7536"/>
                </a:lnTo>
                <a:lnTo>
                  <a:pt x="75505" y="5523"/>
                </a:lnTo>
                <a:lnTo>
                  <a:pt x="70049" y="3229"/>
                </a:lnTo>
                <a:lnTo>
                  <a:pt x="65458" y="1699"/>
                </a:lnTo>
                <a:lnTo>
                  <a:pt x="61446" y="680"/>
                </a:lnTo>
                <a:lnTo>
                  <a:pt x="57818" y="0"/>
                </a:lnTo>
                <a:lnTo>
                  <a:pt x="53494" y="499"/>
                </a:lnTo>
                <a:lnTo>
                  <a:pt x="48707" y="1784"/>
                </a:lnTo>
                <a:lnTo>
                  <a:pt x="43611" y="3594"/>
                </a:lnTo>
                <a:lnTo>
                  <a:pt x="39260" y="4800"/>
                </a:lnTo>
                <a:lnTo>
                  <a:pt x="35408" y="5604"/>
                </a:lnTo>
                <a:lnTo>
                  <a:pt x="31887" y="6140"/>
                </a:lnTo>
                <a:lnTo>
                  <a:pt x="28587" y="7450"/>
                </a:lnTo>
                <a:lnTo>
                  <a:pt x="25435" y="9276"/>
                </a:lnTo>
                <a:lnTo>
                  <a:pt x="18987" y="13856"/>
                </a:lnTo>
                <a:lnTo>
                  <a:pt x="7700" y="243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2"/>
          <p:cNvSpPr/>
          <p:nvPr/>
        </p:nvSpPr>
        <p:spPr>
          <a:xfrm>
            <a:off x="5000625" y="3164745"/>
            <a:ext cx="462916" cy="229620"/>
          </a:xfrm>
          <a:custGeom>
            <a:avLst/>
            <a:gdLst/>
            <a:ahLst/>
            <a:cxnLst/>
            <a:rect l="0" t="0" r="0" b="0"/>
            <a:pathLst>
              <a:path w="462916" h="229620">
                <a:moveTo>
                  <a:pt x="0" y="32797"/>
                </a:moveTo>
                <a:lnTo>
                  <a:pt x="4550" y="46450"/>
                </a:lnTo>
                <a:lnTo>
                  <a:pt x="6843" y="52376"/>
                </a:lnTo>
                <a:lnTo>
                  <a:pt x="9325" y="58232"/>
                </a:lnTo>
                <a:lnTo>
                  <a:pt x="11931" y="64041"/>
                </a:lnTo>
                <a:lnTo>
                  <a:pt x="13669" y="70772"/>
                </a:lnTo>
                <a:lnTo>
                  <a:pt x="14828" y="78116"/>
                </a:lnTo>
                <a:lnTo>
                  <a:pt x="15600" y="85870"/>
                </a:lnTo>
                <a:lnTo>
                  <a:pt x="18020" y="95801"/>
                </a:lnTo>
                <a:lnTo>
                  <a:pt x="21538" y="107185"/>
                </a:lnTo>
                <a:lnTo>
                  <a:pt x="25789" y="119536"/>
                </a:lnTo>
                <a:lnTo>
                  <a:pt x="30527" y="136343"/>
                </a:lnTo>
                <a:lnTo>
                  <a:pt x="40872" y="177878"/>
                </a:lnTo>
                <a:lnTo>
                  <a:pt x="45346" y="192383"/>
                </a:lnTo>
                <a:lnTo>
                  <a:pt x="49280" y="202052"/>
                </a:lnTo>
                <a:lnTo>
                  <a:pt x="52856" y="208499"/>
                </a:lnTo>
                <a:lnTo>
                  <a:pt x="54287" y="212796"/>
                </a:lnTo>
                <a:lnTo>
                  <a:pt x="54289" y="215662"/>
                </a:lnTo>
                <a:lnTo>
                  <a:pt x="53337" y="217572"/>
                </a:lnTo>
                <a:lnTo>
                  <a:pt x="52703" y="217893"/>
                </a:lnTo>
                <a:lnTo>
                  <a:pt x="52280" y="217154"/>
                </a:lnTo>
                <a:lnTo>
                  <a:pt x="51810" y="212841"/>
                </a:lnTo>
                <a:lnTo>
                  <a:pt x="51601" y="204574"/>
                </a:lnTo>
                <a:lnTo>
                  <a:pt x="50594" y="199703"/>
                </a:lnTo>
                <a:lnTo>
                  <a:pt x="48969" y="194550"/>
                </a:lnTo>
                <a:lnTo>
                  <a:pt x="46933" y="189210"/>
                </a:lnTo>
                <a:lnTo>
                  <a:pt x="45576" y="182792"/>
                </a:lnTo>
                <a:lnTo>
                  <a:pt x="44671" y="175656"/>
                </a:lnTo>
                <a:lnTo>
                  <a:pt x="44068" y="168042"/>
                </a:lnTo>
                <a:lnTo>
                  <a:pt x="43666" y="160108"/>
                </a:lnTo>
                <a:lnTo>
                  <a:pt x="43219" y="143672"/>
                </a:lnTo>
                <a:lnTo>
                  <a:pt x="42968" y="122905"/>
                </a:lnTo>
                <a:lnTo>
                  <a:pt x="44838" y="113824"/>
                </a:lnTo>
                <a:lnTo>
                  <a:pt x="47989" y="103007"/>
                </a:lnTo>
                <a:lnTo>
                  <a:pt x="51995" y="91034"/>
                </a:lnTo>
                <a:lnTo>
                  <a:pt x="55618" y="81147"/>
                </a:lnTo>
                <a:lnTo>
                  <a:pt x="58986" y="72650"/>
                </a:lnTo>
                <a:lnTo>
                  <a:pt x="62184" y="65081"/>
                </a:lnTo>
                <a:lnTo>
                  <a:pt x="66221" y="58129"/>
                </a:lnTo>
                <a:lnTo>
                  <a:pt x="70817" y="51591"/>
                </a:lnTo>
                <a:lnTo>
                  <a:pt x="75786" y="45326"/>
                </a:lnTo>
                <a:lnTo>
                  <a:pt x="81957" y="40197"/>
                </a:lnTo>
                <a:lnTo>
                  <a:pt x="88928" y="35825"/>
                </a:lnTo>
                <a:lnTo>
                  <a:pt x="96432" y="31959"/>
                </a:lnTo>
                <a:lnTo>
                  <a:pt x="103340" y="30333"/>
                </a:lnTo>
                <a:lnTo>
                  <a:pt x="109851" y="30202"/>
                </a:lnTo>
                <a:lnTo>
                  <a:pt x="124886" y="32284"/>
                </a:lnTo>
                <a:lnTo>
                  <a:pt x="136592" y="37196"/>
                </a:lnTo>
                <a:lnTo>
                  <a:pt x="141544" y="41445"/>
                </a:lnTo>
                <a:lnTo>
                  <a:pt x="146750" y="47135"/>
                </a:lnTo>
                <a:lnTo>
                  <a:pt x="152126" y="53786"/>
                </a:lnTo>
                <a:lnTo>
                  <a:pt x="156662" y="62982"/>
                </a:lnTo>
                <a:lnTo>
                  <a:pt x="160639" y="73875"/>
                </a:lnTo>
                <a:lnTo>
                  <a:pt x="164242" y="85900"/>
                </a:lnTo>
                <a:lnTo>
                  <a:pt x="166645" y="95821"/>
                </a:lnTo>
                <a:lnTo>
                  <a:pt x="168246" y="104341"/>
                </a:lnTo>
                <a:lnTo>
                  <a:pt x="169314" y="111925"/>
                </a:lnTo>
                <a:lnTo>
                  <a:pt x="170026" y="119839"/>
                </a:lnTo>
                <a:lnTo>
                  <a:pt x="170500" y="127973"/>
                </a:lnTo>
                <a:lnTo>
                  <a:pt x="170817" y="136253"/>
                </a:lnTo>
                <a:lnTo>
                  <a:pt x="170076" y="143677"/>
                </a:lnTo>
                <a:lnTo>
                  <a:pt x="168628" y="150532"/>
                </a:lnTo>
                <a:lnTo>
                  <a:pt x="166711" y="157007"/>
                </a:lnTo>
                <a:lnTo>
                  <a:pt x="165433" y="160371"/>
                </a:lnTo>
                <a:lnTo>
                  <a:pt x="164581" y="161662"/>
                </a:lnTo>
                <a:lnTo>
                  <a:pt x="163214" y="161439"/>
                </a:lnTo>
                <a:lnTo>
                  <a:pt x="163027" y="146169"/>
                </a:lnTo>
                <a:lnTo>
                  <a:pt x="162977" y="134096"/>
                </a:lnTo>
                <a:lnTo>
                  <a:pt x="163896" y="123189"/>
                </a:lnTo>
                <a:lnTo>
                  <a:pt x="165461" y="113061"/>
                </a:lnTo>
                <a:lnTo>
                  <a:pt x="167457" y="103452"/>
                </a:lnTo>
                <a:lnTo>
                  <a:pt x="169741" y="94187"/>
                </a:lnTo>
                <a:lnTo>
                  <a:pt x="172215" y="85154"/>
                </a:lnTo>
                <a:lnTo>
                  <a:pt x="174818" y="76274"/>
                </a:lnTo>
                <a:lnTo>
                  <a:pt x="177505" y="68449"/>
                </a:lnTo>
                <a:lnTo>
                  <a:pt x="180249" y="61328"/>
                </a:lnTo>
                <a:lnTo>
                  <a:pt x="183031" y="54675"/>
                </a:lnTo>
                <a:lnTo>
                  <a:pt x="186790" y="48335"/>
                </a:lnTo>
                <a:lnTo>
                  <a:pt x="191202" y="42203"/>
                </a:lnTo>
                <a:lnTo>
                  <a:pt x="196048" y="36210"/>
                </a:lnTo>
                <a:lnTo>
                  <a:pt x="201183" y="30310"/>
                </a:lnTo>
                <a:lnTo>
                  <a:pt x="206512" y="24471"/>
                </a:lnTo>
                <a:lnTo>
                  <a:pt x="211970" y="18674"/>
                </a:lnTo>
                <a:lnTo>
                  <a:pt x="220573" y="12233"/>
                </a:lnTo>
                <a:lnTo>
                  <a:pt x="233312" y="6067"/>
                </a:lnTo>
                <a:lnTo>
                  <a:pt x="238409" y="3547"/>
                </a:lnTo>
                <a:lnTo>
                  <a:pt x="249152" y="747"/>
                </a:lnTo>
                <a:lnTo>
                  <a:pt x="254684" y="0"/>
                </a:lnTo>
                <a:lnTo>
                  <a:pt x="259324" y="455"/>
                </a:lnTo>
                <a:lnTo>
                  <a:pt x="263370" y="1711"/>
                </a:lnTo>
                <a:lnTo>
                  <a:pt x="270406" y="5646"/>
                </a:lnTo>
                <a:lnTo>
                  <a:pt x="276707" y="10570"/>
                </a:lnTo>
                <a:lnTo>
                  <a:pt x="279722" y="14169"/>
                </a:lnTo>
                <a:lnTo>
                  <a:pt x="282683" y="18473"/>
                </a:lnTo>
                <a:lnTo>
                  <a:pt x="285611" y="23248"/>
                </a:lnTo>
                <a:lnTo>
                  <a:pt x="288514" y="28336"/>
                </a:lnTo>
                <a:lnTo>
                  <a:pt x="294281" y="39069"/>
                </a:lnTo>
                <a:lnTo>
                  <a:pt x="296200" y="45551"/>
                </a:lnTo>
                <a:lnTo>
                  <a:pt x="297479" y="52730"/>
                </a:lnTo>
                <a:lnTo>
                  <a:pt x="298331" y="60373"/>
                </a:lnTo>
                <a:lnTo>
                  <a:pt x="298900" y="68326"/>
                </a:lnTo>
                <a:lnTo>
                  <a:pt x="299279" y="76486"/>
                </a:lnTo>
                <a:lnTo>
                  <a:pt x="299532" y="84783"/>
                </a:lnTo>
                <a:lnTo>
                  <a:pt x="298748" y="97934"/>
                </a:lnTo>
                <a:lnTo>
                  <a:pt x="297272" y="114322"/>
                </a:lnTo>
                <a:lnTo>
                  <a:pt x="294046" y="147135"/>
                </a:lnTo>
                <a:lnTo>
                  <a:pt x="293185" y="158552"/>
                </a:lnTo>
                <a:lnTo>
                  <a:pt x="292612" y="168069"/>
                </a:lnTo>
                <a:lnTo>
                  <a:pt x="293182" y="177271"/>
                </a:lnTo>
                <a:lnTo>
                  <a:pt x="294514" y="186263"/>
                </a:lnTo>
                <a:lnTo>
                  <a:pt x="296355" y="195115"/>
                </a:lnTo>
                <a:lnTo>
                  <a:pt x="297582" y="202922"/>
                </a:lnTo>
                <a:lnTo>
                  <a:pt x="298401" y="210031"/>
                </a:lnTo>
                <a:lnTo>
                  <a:pt x="298946" y="216676"/>
                </a:lnTo>
                <a:lnTo>
                  <a:pt x="300263" y="221105"/>
                </a:lnTo>
                <a:lnTo>
                  <a:pt x="302092" y="224059"/>
                </a:lnTo>
                <a:lnTo>
                  <a:pt x="304265" y="226027"/>
                </a:lnTo>
                <a:lnTo>
                  <a:pt x="306666" y="227340"/>
                </a:lnTo>
                <a:lnTo>
                  <a:pt x="311873" y="228798"/>
                </a:lnTo>
                <a:lnTo>
                  <a:pt x="320160" y="229619"/>
                </a:lnTo>
                <a:lnTo>
                  <a:pt x="328348" y="227271"/>
                </a:lnTo>
                <a:lnTo>
                  <a:pt x="333199" y="225311"/>
                </a:lnTo>
                <a:lnTo>
                  <a:pt x="336432" y="222100"/>
                </a:lnTo>
                <a:lnTo>
                  <a:pt x="338588" y="218054"/>
                </a:lnTo>
                <a:lnTo>
                  <a:pt x="340025" y="213452"/>
                </a:lnTo>
                <a:lnTo>
                  <a:pt x="342889" y="209431"/>
                </a:lnTo>
                <a:lnTo>
                  <a:pt x="351150" y="202423"/>
                </a:lnTo>
                <a:lnTo>
                  <a:pt x="355067" y="198269"/>
                </a:lnTo>
                <a:lnTo>
                  <a:pt x="358631" y="193594"/>
                </a:lnTo>
                <a:lnTo>
                  <a:pt x="361960" y="188573"/>
                </a:lnTo>
                <a:lnTo>
                  <a:pt x="375818" y="165213"/>
                </a:lnTo>
                <a:lnTo>
                  <a:pt x="391821" y="137368"/>
                </a:lnTo>
                <a:lnTo>
                  <a:pt x="402107" y="118644"/>
                </a:lnTo>
                <a:lnTo>
                  <a:pt x="405231" y="110983"/>
                </a:lnTo>
                <a:lnTo>
                  <a:pt x="407314" y="103971"/>
                </a:lnTo>
                <a:lnTo>
                  <a:pt x="408703" y="97391"/>
                </a:lnTo>
                <a:lnTo>
                  <a:pt x="411533" y="90147"/>
                </a:lnTo>
                <a:lnTo>
                  <a:pt x="415325" y="82461"/>
                </a:lnTo>
                <a:lnTo>
                  <a:pt x="419758" y="74479"/>
                </a:lnTo>
                <a:lnTo>
                  <a:pt x="422714" y="67252"/>
                </a:lnTo>
                <a:lnTo>
                  <a:pt x="424684" y="60530"/>
                </a:lnTo>
                <a:lnTo>
                  <a:pt x="425998" y="54143"/>
                </a:lnTo>
                <a:lnTo>
                  <a:pt x="424968" y="47980"/>
                </a:lnTo>
                <a:lnTo>
                  <a:pt x="422377" y="41967"/>
                </a:lnTo>
                <a:lnTo>
                  <a:pt x="418744" y="36053"/>
                </a:lnTo>
                <a:lnTo>
                  <a:pt x="415370" y="33063"/>
                </a:lnTo>
                <a:lnTo>
                  <a:pt x="412169" y="32022"/>
                </a:lnTo>
                <a:lnTo>
                  <a:pt x="409081" y="32280"/>
                </a:lnTo>
                <a:lnTo>
                  <a:pt x="406071" y="33405"/>
                </a:lnTo>
                <a:lnTo>
                  <a:pt x="400186" y="37195"/>
                </a:lnTo>
                <a:lnTo>
                  <a:pt x="394395" y="42054"/>
                </a:lnTo>
                <a:lnTo>
                  <a:pt x="391517" y="44683"/>
                </a:lnTo>
                <a:lnTo>
                  <a:pt x="388647" y="49294"/>
                </a:lnTo>
                <a:lnTo>
                  <a:pt x="385780" y="55225"/>
                </a:lnTo>
                <a:lnTo>
                  <a:pt x="382917" y="62037"/>
                </a:lnTo>
                <a:lnTo>
                  <a:pt x="380055" y="68483"/>
                </a:lnTo>
                <a:lnTo>
                  <a:pt x="374336" y="80725"/>
                </a:lnTo>
                <a:lnTo>
                  <a:pt x="372430" y="86656"/>
                </a:lnTo>
                <a:lnTo>
                  <a:pt x="371159" y="92516"/>
                </a:lnTo>
                <a:lnTo>
                  <a:pt x="370312" y="98327"/>
                </a:lnTo>
                <a:lnTo>
                  <a:pt x="369747" y="104106"/>
                </a:lnTo>
                <a:lnTo>
                  <a:pt x="369370" y="109864"/>
                </a:lnTo>
                <a:lnTo>
                  <a:pt x="369119" y="115607"/>
                </a:lnTo>
                <a:lnTo>
                  <a:pt x="368841" y="132149"/>
                </a:lnTo>
                <a:lnTo>
                  <a:pt x="368766" y="141894"/>
                </a:lnTo>
                <a:lnTo>
                  <a:pt x="369669" y="150296"/>
                </a:lnTo>
                <a:lnTo>
                  <a:pt x="371223" y="157802"/>
                </a:lnTo>
                <a:lnTo>
                  <a:pt x="373212" y="164711"/>
                </a:lnTo>
                <a:lnTo>
                  <a:pt x="375491" y="170270"/>
                </a:lnTo>
                <a:lnTo>
                  <a:pt x="377962" y="174928"/>
                </a:lnTo>
                <a:lnTo>
                  <a:pt x="380562" y="178986"/>
                </a:lnTo>
                <a:lnTo>
                  <a:pt x="385991" y="186035"/>
                </a:lnTo>
                <a:lnTo>
                  <a:pt x="388772" y="189248"/>
                </a:lnTo>
                <a:lnTo>
                  <a:pt x="392531" y="191390"/>
                </a:lnTo>
                <a:lnTo>
                  <a:pt x="401788" y="193770"/>
                </a:lnTo>
                <a:lnTo>
                  <a:pt x="412252" y="194828"/>
                </a:lnTo>
                <a:lnTo>
                  <a:pt x="426313" y="195424"/>
                </a:lnTo>
                <a:lnTo>
                  <a:pt x="429941" y="195508"/>
                </a:lnTo>
                <a:lnTo>
                  <a:pt x="433313" y="194611"/>
                </a:lnTo>
                <a:lnTo>
                  <a:pt x="439598" y="191074"/>
                </a:lnTo>
                <a:lnTo>
                  <a:pt x="443560" y="187845"/>
                </a:lnTo>
                <a:lnTo>
                  <a:pt x="448107" y="183787"/>
                </a:lnTo>
                <a:lnTo>
                  <a:pt x="462915" y="1699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3"/>
          <p:cNvSpPr/>
          <p:nvPr/>
        </p:nvSpPr>
        <p:spPr>
          <a:xfrm>
            <a:off x="5540692" y="3094672"/>
            <a:ext cx="51436" cy="317183"/>
          </a:xfrm>
          <a:custGeom>
            <a:avLst/>
            <a:gdLst/>
            <a:ahLst/>
            <a:cxnLst/>
            <a:rect l="0" t="0" r="0" b="0"/>
            <a:pathLst>
              <a:path w="51436" h="317183">
                <a:moveTo>
                  <a:pt x="0" y="0"/>
                </a:moveTo>
                <a:lnTo>
                  <a:pt x="0" y="49652"/>
                </a:lnTo>
                <a:lnTo>
                  <a:pt x="1905" y="66439"/>
                </a:lnTo>
                <a:lnTo>
                  <a:pt x="5080" y="88108"/>
                </a:lnTo>
                <a:lnTo>
                  <a:pt x="19313" y="175413"/>
                </a:lnTo>
                <a:lnTo>
                  <a:pt x="21447" y="190285"/>
                </a:lnTo>
                <a:lnTo>
                  <a:pt x="22871" y="202104"/>
                </a:lnTo>
                <a:lnTo>
                  <a:pt x="23820" y="211888"/>
                </a:lnTo>
                <a:lnTo>
                  <a:pt x="26357" y="222222"/>
                </a:lnTo>
                <a:lnTo>
                  <a:pt x="29954" y="232920"/>
                </a:lnTo>
                <a:lnTo>
                  <a:pt x="34257" y="243863"/>
                </a:lnTo>
                <a:lnTo>
                  <a:pt x="37125" y="253063"/>
                </a:lnTo>
                <a:lnTo>
                  <a:pt x="39038" y="261101"/>
                </a:lnTo>
                <a:lnTo>
                  <a:pt x="40313" y="268365"/>
                </a:lnTo>
                <a:lnTo>
                  <a:pt x="42115" y="276065"/>
                </a:lnTo>
                <a:lnTo>
                  <a:pt x="44269" y="284056"/>
                </a:lnTo>
                <a:lnTo>
                  <a:pt x="51435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4"/>
          <p:cNvSpPr/>
          <p:nvPr/>
        </p:nvSpPr>
        <p:spPr>
          <a:xfrm>
            <a:off x="5454967" y="3172358"/>
            <a:ext cx="257176" cy="213780"/>
          </a:xfrm>
          <a:custGeom>
            <a:avLst/>
            <a:gdLst/>
            <a:ahLst/>
            <a:cxnLst/>
            <a:rect l="0" t="0" r="0" b="0"/>
            <a:pathLst>
              <a:path w="257176" h="213780">
                <a:moveTo>
                  <a:pt x="0" y="85192"/>
                </a:moveTo>
                <a:lnTo>
                  <a:pt x="9102" y="76090"/>
                </a:lnTo>
                <a:lnTo>
                  <a:pt x="13688" y="73409"/>
                </a:lnTo>
                <a:lnTo>
                  <a:pt x="18650" y="71621"/>
                </a:lnTo>
                <a:lnTo>
                  <a:pt x="23864" y="70430"/>
                </a:lnTo>
                <a:lnTo>
                  <a:pt x="29244" y="67731"/>
                </a:lnTo>
                <a:lnTo>
                  <a:pt x="34736" y="64026"/>
                </a:lnTo>
                <a:lnTo>
                  <a:pt x="40303" y="59651"/>
                </a:lnTo>
                <a:lnTo>
                  <a:pt x="46871" y="55782"/>
                </a:lnTo>
                <a:lnTo>
                  <a:pt x="54107" y="52250"/>
                </a:lnTo>
                <a:lnTo>
                  <a:pt x="61789" y="48943"/>
                </a:lnTo>
                <a:lnTo>
                  <a:pt x="69768" y="45786"/>
                </a:lnTo>
                <a:lnTo>
                  <a:pt x="108185" y="31335"/>
                </a:lnTo>
                <a:lnTo>
                  <a:pt x="120700" y="26427"/>
                </a:lnTo>
                <a:lnTo>
                  <a:pt x="130949" y="22203"/>
                </a:lnTo>
                <a:lnTo>
                  <a:pt x="139687" y="18434"/>
                </a:lnTo>
                <a:lnTo>
                  <a:pt x="147417" y="14969"/>
                </a:lnTo>
                <a:lnTo>
                  <a:pt x="156381" y="11707"/>
                </a:lnTo>
                <a:lnTo>
                  <a:pt x="166167" y="8579"/>
                </a:lnTo>
                <a:lnTo>
                  <a:pt x="176500" y="5542"/>
                </a:lnTo>
                <a:lnTo>
                  <a:pt x="184342" y="3517"/>
                </a:lnTo>
                <a:lnTo>
                  <a:pt x="190522" y="2167"/>
                </a:lnTo>
                <a:lnTo>
                  <a:pt x="195595" y="1267"/>
                </a:lnTo>
                <a:lnTo>
                  <a:pt x="199929" y="667"/>
                </a:lnTo>
                <a:lnTo>
                  <a:pt x="207285" y="0"/>
                </a:lnTo>
                <a:lnTo>
                  <a:pt x="210580" y="775"/>
                </a:lnTo>
                <a:lnTo>
                  <a:pt x="216781" y="4175"/>
                </a:lnTo>
                <a:lnTo>
                  <a:pt x="218816" y="6416"/>
                </a:lnTo>
                <a:lnTo>
                  <a:pt x="220172" y="8862"/>
                </a:lnTo>
                <a:lnTo>
                  <a:pt x="221077" y="11445"/>
                </a:lnTo>
                <a:lnTo>
                  <a:pt x="224621" y="16855"/>
                </a:lnTo>
                <a:lnTo>
                  <a:pt x="226900" y="19632"/>
                </a:lnTo>
                <a:lnTo>
                  <a:pt x="228419" y="24340"/>
                </a:lnTo>
                <a:lnTo>
                  <a:pt x="229432" y="30336"/>
                </a:lnTo>
                <a:lnTo>
                  <a:pt x="230107" y="37192"/>
                </a:lnTo>
                <a:lnTo>
                  <a:pt x="230558" y="43666"/>
                </a:lnTo>
                <a:lnTo>
                  <a:pt x="230858" y="49888"/>
                </a:lnTo>
                <a:lnTo>
                  <a:pt x="231058" y="55941"/>
                </a:lnTo>
                <a:lnTo>
                  <a:pt x="238190" y="159739"/>
                </a:lnTo>
                <a:lnTo>
                  <a:pt x="238804" y="172037"/>
                </a:lnTo>
                <a:lnTo>
                  <a:pt x="240165" y="182141"/>
                </a:lnTo>
                <a:lnTo>
                  <a:pt x="242025" y="190782"/>
                </a:lnTo>
                <a:lnTo>
                  <a:pt x="257175" y="2137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5"/>
          <p:cNvSpPr/>
          <p:nvPr/>
        </p:nvSpPr>
        <p:spPr>
          <a:xfrm>
            <a:off x="5694997" y="311181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6"/>
          <p:cNvSpPr/>
          <p:nvPr/>
        </p:nvSpPr>
        <p:spPr>
          <a:xfrm>
            <a:off x="5815012" y="3132007"/>
            <a:ext cx="248454" cy="228414"/>
          </a:xfrm>
          <a:custGeom>
            <a:avLst/>
            <a:gdLst/>
            <a:ahLst/>
            <a:cxnLst/>
            <a:rect l="0" t="0" r="0" b="0"/>
            <a:pathLst>
              <a:path w="248454" h="228414">
                <a:moveTo>
                  <a:pt x="0" y="14100"/>
                </a:moveTo>
                <a:lnTo>
                  <a:pt x="0" y="23202"/>
                </a:lnTo>
                <a:lnTo>
                  <a:pt x="2857" y="32550"/>
                </a:lnTo>
                <a:lnTo>
                  <a:pt x="7620" y="45450"/>
                </a:lnTo>
                <a:lnTo>
                  <a:pt x="13653" y="60718"/>
                </a:lnTo>
                <a:lnTo>
                  <a:pt x="25436" y="92922"/>
                </a:lnTo>
                <a:lnTo>
                  <a:pt x="31244" y="109510"/>
                </a:lnTo>
                <a:lnTo>
                  <a:pt x="37022" y="129142"/>
                </a:lnTo>
                <a:lnTo>
                  <a:pt x="42779" y="150802"/>
                </a:lnTo>
                <a:lnTo>
                  <a:pt x="56604" y="206203"/>
                </a:lnTo>
                <a:lnTo>
                  <a:pt x="56786" y="209796"/>
                </a:lnTo>
                <a:lnTo>
                  <a:pt x="55955" y="211239"/>
                </a:lnTo>
                <a:lnTo>
                  <a:pt x="54449" y="211249"/>
                </a:lnTo>
                <a:lnTo>
                  <a:pt x="52491" y="210302"/>
                </a:lnTo>
                <a:lnTo>
                  <a:pt x="47777" y="206711"/>
                </a:lnTo>
                <a:lnTo>
                  <a:pt x="45186" y="202515"/>
                </a:lnTo>
                <a:lnTo>
                  <a:pt x="42507" y="196860"/>
                </a:lnTo>
                <a:lnTo>
                  <a:pt x="39768" y="190233"/>
                </a:lnTo>
                <a:lnTo>
                  <a:pt x="36989" y="183909"/>
                </a:lnTo>
                <a:lnTo>
                  <a:pt x="31362" y="171803"/>
                </a:lnTo>
                <a:lnTo>
                  <a:pt x="29480" y="165908"/>
                </a:lnTo>
                <a:lnTo>
                  <a:pt x="28226" y="160073"/>
                </a:lnTo>
                <a:lnTo>
                  <a:pt x="27390" y="154278"/>
                </a:lnTo>
                <a:lnTo>
                  <a:pt x="26832" y="147557"/>
                </a:lnTo>
                <a:lnTo>
                  <a:pt x="26461" y="140219"/>
                </a:lnTo>
                <a:lnTo>
                  <a:pt x="26213" y="132469"/>
                </a:lnTo>
                <a:lnTo>
                  <a:pt x="25865" y="98808"/>
                </a:lnTo>
                <a:lnTo>
                  <a:pt x="26768" y="87717"/>
                </a:lnTo>
                <a:lnTo>
                  <a:pt x="28323" y="77466"/>
                </a:lnTo>
                <a:lnTo>
                  <a:pt x="30312" y="67774"/>
                </a:lnTo>
                <a:lnTo>
                  <a:pt x="31638" y="60360"/>
                </a:lnTo>
                <a:lnTo>
                  <a:pt x="32522" y="54465"/>
                </a:lnTo>
                <a:lnTo>
                  <a:pt x="33112" y="49582"/>
                </a:lnTo>
                <a:lnTo>
                  <a:pt x="34457" y="45375"/>
                </a:lnTo>
                <a:lnTo>
                  <a:pt x="36306" y="41618"/>
                </a:lnTo>
                <a:lnTo>
                  <a:pt x="38491" y="38160"/>
                </a:lnTo>
                <a:lnTo>
                  <a:pt x="40901" y="35855"/>
                </a:lnTo>
                <a:lnTo>
                  <a:pt x="43460" y="34318"/>
                </a:lnTo>
                <a:lnTo>
                  <a:pt x="46119" y="33294"/>
                </a:lnTo>
                <a:lnTo>
                  <a:pt x="49796" y="32611"/>
                </a:lnTo>
                <a:lnTo>
                  <a:pt x="54152" y="32156"/>
                </a:lnTo>
                <a:lnTo>
                  <a:pt x="58962" y="31852"/>
                </a:lnTo>
                <a:lnTo>
                  <a:pt x="66845" y="31515"/>
                </a:lnTo>
                <a:lnTo>
                  <a:pt x="70281" y="31425"/>
                </a:lnTo>
                <a:lnTo>
                  <a:pt x="74477" y="33270"/>
                </a:lnTo>
                <a:lnTo>
                  <a:pt x="79179" y="36405"/>
                </a:lnTo>
                <a:lnTo>
                  <a:pt x="84218" y="40400"/>
                </a:lnTo>
                <a:lnTo>
                  <a:pt x="89483" y="44968"/>
                </a:lnTo>
                <a:lnTo>
                  <a:pt x="94898" y="49919"/>
                </a:lnTo>
                <a:lnTo>
                  <a:pt x="100413" y="55125"/>
                </a:lnTo>
                <a:lnTo>
                  <a:pt x="107899" y="63357"/>
                </a:lnTo>
                <a:lnTo>
                  <a:pt x="126378" y="85205"/>
                </a:lnTo>
                <a:lnTo>
                  <a:pt x="136639" y="98651"/>
                </a:lnTo>
                <a:lnTo>
                  <a:pt x="147291" y="113330"/>
                </a:lnTo>
                <a:lnTo>
                  <a:pt x="158202" y="128831"/>
                </a:lnTo>
                <a:lnTo>
                  <a:pt x="166427" y="142022"/>
                </a:lnTo>
                <a:lnTo>
                  <a:pt x="172864" y="153674"/>
                </a:lnTo>
                <a:lnTo>
                  <a:pt x="178108" y="164299"/>
                </a:lnTo>
                <a:lnTo>
                  <a:pt x="181604" y="172335"/>
                </a:lnTo>
                <a:lnTo>
                  <a:pt x="183934" y="178645"/>
                </a:lnTo>
                <a:lnTo>
                  <a:pt x="185488" y="183804"/>
                </a:lnTo>
                <a:lnTo>
                  <a:pt x="187476" y="188196"/>
                </a:lnTo>
                <a:lnTo>
                  <a:pt x="189754" y="192077"/>
                </a:lnTo>
                <a:lnTo>
                  <a:pt x="192225" y="195616"/>
                </a:lnTo>
                <a:lnTo>
                  <a:pt x="192920" y="197023"/>
                </a:lnTo>
                <a:lnTo>
                  <a:pt x="192431" y="197009"/>
                </a:lnTo>
                <a:lnTo>
                  <a:pt x="184802" y="190142"/>
                </a:lnTo>
                <a:lnTo>
                  <a:pt x="182257" y="184801"/>
                </a:lnTo>
                <a:lnTo>
                  <a:pt x="179607" y="177431"/>
                </a:lnTo>
                <a:lnTo>
                  <a:pt x="176888" y="168707"/>
                </a:lnTo>
                <a:lnTo>
                  <a:pt x="173170" y="160986"/>
                </a:lnTo>
                <a:lnTo>
                  <a:pt x="168787" y="153935"/>
                </a:lnTo>
                <a:lnTo>
                  <a:pt x="163959" y="147328"/>
                </a:lnTo>
                <a:lnTo>
                  <a:pt x="160742" y="140066"/>
                </a:lnTo>
                <a:lnTo>
                  <a:pt x="158596" y="132368"/>
                </a:lnTo>
                <a:lnTo>
                  <a:pt x="157166" y="124377"/>
                </a:lnTo>
                <a:lnTo>
                  <a:pt x="156212" y="116193"/>
                </a:lnTo>
                <a:lnTo>
                  <a:pt x="155577" y="107880"/>
                </a:lnTo>
                <a:lnTo>
                  <a:pt x="155153" y="99480"/>
                </a:lnTo>
                <a:lnTo>
                  <a:pt x="154682" y="77447"/>
                </a:lnTo>
                <a:lnTo>
                  <a:pt x="154556" y="64904"/>
                </a:lnTo>
                <a:lnTo>
                  <a:pt x="155425" y="54637"/>
                </a:lnTo>
                <a:lnTo>
                  <a:pt x="156957" y="45887"/>
                </a:lnTo>
                <a:lnTo>
                  <a:pt x="158930" y="38149"/>
                </a:lnTo>
                <a:lnTo>
                  <a:pt x="161198" y="32038"/>
                </a:lnTo>
                <a:lnTo>
                  <a:pt x="163663" y="27011"/>
                </a:lnTo>
                <a:lnTo>
                  <a:pt x="166258" y="22707"/>
                </a:lnTo>
                <a:lnTo>
                  <a:pt x="169894" y="17933"/>
                </a:lnTo>
                <a:lnTo>
                  <a:pt x="174223" y="12846"/>
                </a:lnTo>
                <a:lnTo>
                  <a:pt x="179014" y="7549"/>
                </a:lnTo>
                <a:lnTo>
                  <a:pt x="183160" y="4018"/>
                </a:lnTo>
                <a:lnTo>
                  <a:pt x="190307" y="94"/>
                </a:lnTo>
                <a:lnTo>
                  <a:pt x="194499" y="0"/>
                </a:lnTo>
                <a:lnTo>
                  <a:pt x="199199" y="890"/>
                </a:lnTo>
                <a:lnTo>
                  <a:pt x="204237" y="2436"/>
                </a:lnTo>
                <a:lnTo>
                  <a:pt x="208548" y="4419"/>
                </a:lnTo>
                <a:lnTo>
                  <a:pt x="215878" y="9162"/>
                </a:lnTo>
                <a:lnTo>
                  <a:pt x="222311" y="14446"/>
                </a:lnTo>
                <a:lnTo>
                  <a:pt x="225360" y="17188"/>
                </a:lnTo>
                <a:lnTo>
                  <a:pt x="228345" y="20921"/>
                </a:lnTo>
                <a:lnTo>
                  <a:pt x="231287" y="25315"/>
                </a:lnTo>
                <a:lnTo>
                  <a:pt x="234202" y="30149"/>
                </a:lnTo>
                <a:lnTo>
                  <a:pt x="237097" y="36230"/>
                </a:lnTo>
                <a:lnTo>
                  <a:pt x="239980" y="43141"/>
                </a:lnTo>
                <a:lnTo>
                  <a:pt x="242854" y="50605"/>
                </a:lnTo>
                <a:lnTo>
                  <a:pt x="244770" y="58440"/>
                </a:lnTo>
                <a:lnTo>
                  <a:pt x="246048" y="66520"/>
                </a:lnTo>
                <a:lnTo>
                  <a:pt x="246899" y="74764"/>
                </a:lnTo>
                <a:lnTo>
                  <a:pt x="247467" y="84070"/>
                </a:lnTo>
                <a:lnTo>
                  <a:pt x="248098" y="104571"/>
                </a:lnTo>
                <a:lnTo>
                  <a:pt x="248453" y="132981"/>
                </a:lnTo>
                <a:lnTo>
                  <a:pt x="247550" y="140979"/>
                </a:lnTo>
                <a:lnTo>
                  <a:pt x="245996" y="148216"/>
                </a:lnTo>
                <a:lnTo>
                  <a:pt x="244008" y="154946"/>
                </a:lnTo>
                <a:lnTo>
                  <a:pt x="241729" y="165147"/>
                </a:lnTo>
                <a:lnTo>
                  <a:pt x="239258" y="177663"/>
                </a:lnTo>
                <a:lnTo>
                  <a:pt x="231458" y="2284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7"/>
          <p:cNvSpPr/>
          <p:nvPr/>
        </p:nvSpPr>
        <p:spPr>
          <a:xfrm>
            <a:off x="6106477" y="3077925"/>
            <a:ext cx="128435" cy="169245"/>
          </a:xfrm>
          <a:custGeom>
            <a:avLst/>
            <a:gdLst/>
            <a:ahLst/>
            <a:cxnLst/>
            <a:rect l="0" t="0" r="0" b="0"/>
            <a:pathLst>
              <a:path w="128435" h="169245">
                <a:moveTo>
                  <a:pt x="0" y="119617"/>
                </a:moveTo>
                <a:lnTo>
                  <a:pt x="9102" y="115066"/>
                </a:lnTo>
                <a:lnTo>
                  <a:pt x="12735" y="113726"/>
                </a:lnTo>
                <a:lnTo>
                  <a:pt x="16110" y="112832"/>
                </a:lnTo>
                <a:lnTo>
                  <a:pt x="19313" y="112236"/>
                </a:lnTo>
                <a:lnTo>
                  <a:pt x="23353" y="110886"/>
                </a:lnTo>
                <a:lnTo>
                  <a:pt x="27951" y="109034"/>
                </a:lnTo>
                <a:lnTo>
                  <a:pt x="32921" y="106847"/>
                </a:lnTo>
                <a:lnTo>
                  <a:pt x="37187" y="104436"/>
                </a:lnTo>
                <a:lnTo>
                  <a:pt x="40984" y="101876"/>
                </a:lnTo>
                <a:lnTo>
                  <a:pt x="44468" y="99218"/>
                </a:lnTo>
                <a:lnTo>
                  <a:pt x="50601" y="95540"/>
                </a:lnTo>
                <a:lnTo>
                  <a:pt x="58499" y="91183"/>
                </a:lnTo>
                <a:lnTo>
                  <a:pt x="67574" y="86374"/>
                </a:lnTo>
                <a:lnTo>
                  <a:pt x="75530" y="81262"/>
                </a:lnTo>
                <a:lnTo>
                  <a:pt x="82738" y="75950"/>
                </a:lnTo>
                <a:lnTo>
                  <a:pt x="89449" y="70503"/>
                </a:lnTo>
                <a:lnTo>
                  <a:pt x="94875" y="65919"/>
                </a:lnTo>
                <a:lnTo>
                  <a:pt x="99445" y="61911"/>
                </a:lnTo>
                <a:lnTo>
                  <a:pt x="103445" y="58286"/>
                </a:lnTo>
                <a:lnTo>
                  <a:pt x="107063" y="53965"/>
                </a:lnTo>
                <a:lnTo>
                  <a:pt x="110428" y="49179"/>
                </a:lnTo>
                <a:lnTo>
                  <a:pt x="113623" y="44083"/>
                </a:lnTo>
                <a:lnTo>
                  <a:pt x="116707" y="39734"/>
                </a:lnTo>
                <a:lnTo>
                  <a:pt x="119715" y="35882"/>
                </a:lnTo>
                <a:lnTo>
                  <a:pt x="122673" y="32361"/>
                </a:lnTo>
                <a:lnTo>
                  <a:pt x="124644" y="29061"/>
                </a:lnTo>
                <a:lnTo>
                  <a:pt x="125959" y="25909"/>
                </a:lnTo>
                <a:lnTo>
                  <a:pt x="126835" y="22855"/>
                </a:lnTo>
                <a:lnTo>
                  <a:pt x="127419" y="19866"/>
                </a:lnTo>
                <a:lnTo>
                  <a:pt x="127808" y="16922"/>
                </a:lnTo>
                <a:lnTo>
                  <a:pt x="128434" y="9902"/>
                </a:lnTo>
                <a:lnTo>
                  <a:pt x="125979" y="6402"/>
                </a:lnTo>
                <a:lnTo>
                  <a:pt x="123991" y="4136"/>
                </a:lnTo>
                <a:lnTo>
                  <a:pt x="121713" y="2624"/>
                </a:lnTo>
                <a:lnTo>
                  <a:pt x="119242" y="1617"/>
                </a:lnTo>
                <a:lnTo>
                  <a:pt x="116642" y="945"/>
                </a:lnTo>
                <a:lnTo>
                  <a:pt x="113957" y="498"/>
                </a:lnTo>
                <a:lnTo>
                  <a:pt x="111214" y="199"/>
                </a:lnTo>
                <a:lnTo>
                  <a:pt x="108432" y="0"/>
                </a:lnTo>
                <a:lnTo>
                  <a:pt x="104674" y="820"/>
                </a:lnTo>
                <a:lnTo>
                  <a:pt x="100262" y="2319"/>
                </a:lnTo>
                <a:lnTo>
                  <a:pt x="95417" y="4271"/>
                </a:lnTo>
                <a:lnTo>
                  <a:pt x="91233" y="7477"/>
                </a:lnTo>
                <a:lnTo>
                  <a:pt x="87492" y="11519"/>
                </a:lnTo>
                <a:lnTo>
                  <a:pt x="84046" y="16120"/>
                </a:lnTo>
                <a:lnTo>
                  <a:pt x="79843" y="20139"/>
                </a:lnTo>
                <a:lnTo>
                  <a:pt x="75137" y="23771"/>
                </a:lnTo>
                <a:lnTo>
                  <a:pt x="70094" y="27144"/>
                </a:lnTo>
                <a:lnTo>
                  <a:pt x="65779" y="31299"/>
                </a:lnTo>
                <a:lnTo>
                  <a:pt x="61950" y="35973"/>
                </a:lnTo>
                <a:lnTo>
                  <a:pt x="58445" y="40995"/>
                </a:lnTo>
                <a:lnTo>
                  <a:pt x="54203" y="46247"/>
                </a:lnTo>
                <a:lnTo>
                  <a:pt x="49471" y="51654"/>
                </a:lnTo>
                <a:lnTo>
                  <a:pt x="44410" y="57163"/>
                </a:lnTo>
                <a:lnTo>
                  <a:pt x="40084" y="62741"/>
                </a:lnTo>
                <a:lnTo>
                  <a:pt x="36248" y="68365"/>
                </a:lnTo>
                <a:lnTo>
                  <a:pt x="32738" y="74019"/>
                </a:lnTo>
                <a:lnTo>
                  <a:pt x="30398" y="79693"/>
                </a:lnTo>
                <a:lnTo>
                  <a:pt x="28838" y="85381"/>
                </a:lnTo>
                <a:lnTo>
                  <a:pt x="27798" y="91078"/>
                </a:lnTo>
                <a:lnTo>
                  <a:pt x="26152" y="95829"/>
                </a:lnTo>
                <a:lnTo>
                  <a:pt x="24102" y="99948"/>
                </a:lnTo>
                <a:lnTo>
                  <a:pt x="21783" y="103647"/>
                </a:lnTo>
                <a:lnTo>
                  <a:pt x="20237" y="108018"/>
                </a:lnTo>
                <a:lnTo>
                  <a:pt x="19206" y="112837"/>
                </a:lnTo>
                <a:lnTo>
                  <a:pt x="18519" y="117954"/>
                </a:lnTo>
                <a:lnTo>
                  <a:pt x="19013" y="122319"/>
                </a:lnTo>
                <a:lnTo>
                  <a:pt x="20296" y="126181"/>
                </a:lnTo>
                <a:lnTo>
                  <a:pt x="29198" y="143774"/>
                </a:lnTo>
                <a:lnTo>
                  <a:pt x="31847" y="148104"/>
                </a:lnTo>
                <a:lnTo>
                  <a:pt x="34567" y="151943"/>
                </a:lnTo>
                <a:lnTo>
                  <a:pt x="37332" y="155455"/>
                </a:lnTo>
                <a:lnTo>
                  <a:pt x="41080" y="158749"/>
                </a:lnTo>
                <a:lnTo>
                  <a:pt x="45484" y="161898"/>
                </a:lnTo>
                <a:lnTo>
                  <a:pt x="50326" y="164949"/>
                </a:lnTo>
                <a:lnTo>
                  <a:pt x="54505" y="166983"/>
                </a:lnTo>
                <a:lnTo>
                  <a:pt x="58245" y="168340"/>
                </a:lnTo>
                <a:lnTo>
                  <a:pt x="61690" y="169244"/>
                </a:lnTo>
                <a:lnTo>
                  <a:pt x="66844" y="168894"/>
                </a:lnTo>
                <a:lnTo>
                  <a:pt x="73138" y="167708"/>
                </a:lnTo>
                <a:lnTo>
                  <a:pt x="80191" y="165965"/>
                </a:lnTo>
                <a:lnTo>
                  <a:pt x="87751" y="164804"/>
                </a:lnTo>
                <a:lnTo>
                  <a:pt x="95648" y="164029"/>
                </a:lnTo>
                <a:lnTo>
                  <a:pt x="120015" y="162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8"/>
          <p:cNvSpPr/>
          <p:nvPr/>
        </p:nvSpPr>
        <p:spPr>
          <a:xfrm>
            <a:off x="6260782" y="3068955"/>
            <a:ext cx="127229" cy="145733"/>
          </a:xfrm>
          <a:custGeom>
            <a:avLst/>
            <a:gdLst/>
            <a:ahLst/>
            <a:cxnLst/>
            <a:rect l="0" t="0" r="0" b="0"/>
            <a:pathLst>
              <a:path w="127229" h="145733">
                <a:moveTo>
                  <a:pt x="120015" y="0"/>
                </a:moveTo>
                <a:lnTo>
                  <a:pt x="115464" y="0"/>
                </a:lnTo>
                <a:lnTo>
                  <a:pt x="113171" y="952"/>
                </a:lnTo>
                <a:lnTo>
                  <a:pt x="110690" y="2540"/>
                </a:lnTo>
                <a:lnTo>
                  <a:pt x="108083" y="4551"/>
                </a:lnTo>
                <a:lnTo>
                  <a:pt x="105393" y="6844"/>
                </a:lnTo>
                <a:lnTo>
                  <a:pt x="102647" y="9325"/>
                </a:lnTo>
                <a:lnTo>
                  <a:pt x="99864" y="11931"/>
                </a:lnTo>
                <a:lnTo>
                  <a:pt x="96104" y="14622"/>
                </a:lnTo>
                <a:lnTo>
                  <a:pt x="91692" y="17368"/>
                </a:lnTo>
                <a:lnTo>
                  <a:pt x="86845" y="20151"/>
                </a:lnTo>
                <a:lnTo>
                  <a:pt x="81709" y="23911"/>
                </a:lnTo>
                <a:lnTo>
                  <a:pt x="76381" y="28323"/>
                </a:lnTo>
                <a:lnTo>
                  <a:pt x="66332" y="37353"/>
                </a:lnTo>
                <a:lnTo>
                  <a:pt x="58691" y="44541"/>
                </a:lnTo>
                <a:lnTo>
                  <a:pt x="56272" y="47791"/>
                </a:lnTo>
                <a:lnTo>
                  <a:pt x="54660" y="50911"/>
                </a:lnTo>
                <a:lnTo>
                  <a:pt x="53585" y="53943"/>
                </a:lnTo>
                <a:lnTo>
                  <a:pt x="53821" y="55964"/>
                </a:lnTo>
                <a:lnTo>
                  <a:pt x="54931" y="57312"/>
                </a:lnTo>
                <a:lnTo>
                  <a:pt x="56623" y="58210"/>
                </a:lnTo>
                <a:lnTo>
                  <a:pt x="63466" y="59762"/>
                </a:lnTo>
                <a:lnTo>
                  <a:pt x="86310" y="64026"/>
                </a:lnTo>
                <a:lnTo>
                  <a:pt x="96592" y="67449"/>
                </a:lnTo>
                <a:lnTo>
                  <a:pt x="105353" y="71636"/>
                </a:lnTo>
                <a:lnTo>
                  <a:pt x="113097" y="76332"/>
                </a:lnTo>
                <a:lnTo>
                  <a:pt x="118261" y="80415"/>
                </a:lnTo>
                <a:lnTo>
                  <a:pt x="121704" y="84090"/>
                </a:lnTo>
                <a:lnTo>
                  <a:pt x="123998" y="87492"/>
                </a:lnTo>
                <a:lnTo>
                  <a:pt x="125528" y="90713"/>
                </a:lnTo>
                <a:lnTo>
                  <a:pt x="126548" y="93813"/>
                </a:lnTo>
                <a:lnTo>
                  <a:pt x="127228" y="96831"/>
                </a:lnTo>
                <a:lnTo>
                  <a:pt x="125776" y="99797"/>
                </a:lnTo>
                <a:lnTo>
                  <a:pt x="122903" y="102726"/>
                </a:lnTo>
                <a:lnTo>
                  <a:pt x="119083" y="105631"/>
                </a:lnTo>
                <a:lnTo>
                  <a:pt x="115584" y="109473"/>
                </a:lnTo>
                <a:lnTo>
                  <a:pt x="112299" y="113940"/>
                </a:lnTo>
                <a:lnTo>
                  <a:pt x="109155" y="118822"/>
                </a:lnTo>
                <a:lnTo>
                  <a:pt x="105155" y="122077"/>
                </a:lnTo>
                <a:lnTo>
                  <a:pt x="100583" y="124247"/>
                </a:lnTo>
                <a:lnTo>
                  <a:pt x="95631" y="125694"/>
                </a:lnTo>
                <a:lnTo>
                  <a:pt x="88519" y="128563"/>
                </a:lnTo>
                <a:lnTo>
                  <a:pt x="79967" y="132381"/>
                </a:lnTo>
                <a:lnTo>
                  <a:pt x="70457" y="136832"/>
                </a:lnTo>
                <a:lnTo>
                  <a:pt x="62211" y="139798"/>
                </a:lnTo>
                <a:lnTo>
                  <a:pt x="54809" y="141776"/>
                </a:lnTo>
                <a:lnTo>
                  <a:pt x="47970" y="143095"/>
                </a:lnTo>
                <a:lnTo>
                  <a:pt x="40552" y="143974"/>
                </a:lnTo>
                <a:lnTo>
                  <a:pt x="32750" y="144560"/>
                </a:lnTo>
                <a:lnTo>
                  <a:pt x="0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9"/>
          <p:cNvSpPr/>
          <p:nvPr/>
        </p:nvSpPr>
        <p:spPr>
          <a:xfrm>
            <a:off x="2644494" y="4423410"/>
            <a:ext cx="298732" cy="239869"/>
          </a:xfrm>
          <a:custGeom>
            <a:avLst/>
            <a:gdLst/>
            <a:ahLst/>
            <a:cxnLst/>
            <a:rect l="0" t="0" r="0" b="0"/>
            <a:pathLst>
              <a:path w="298732" h="239869">
                <a:moveTo>
                  <a:pt x="187288" y="0"/>
                </a:moveTo>
                <a:lnTo>
                  <a:pt x="164534" y="0"/>
                </a:lnTo>
                <a:lnTo>
                  <a:pt x="155926" y="952"/>
                </a:lnTo>
                <a:lnTo>
                  <a:pt x="148283" y="2540"/>
                </a:lnTo>
                <a:lnTo>
                  <a:pt x="141282" y="4551"/>
                </a:lnTo>
                <a:lnTo>
                  <a:pt x="135662" y="5891"/>
                </a:lnTo>
                <a:lnTo>
                  <a:pt x="126878" y="7381"/>
                </a:lnTo>
                <a:lnTo>
                  <a:pt x="119799" y="10582"/>
                </a:lnTo>
                <a:lnTo>
                  <a:pt x="116578" y="12770"/>
                </a:lnTo>
                <a:lnTo>
                  <a:pt x="107919" y="15200"/>
                </a:lnTo>
                <a:lnTo>
                  <a:pt x="102943" y="15848"/>
                </a:lnTo>
                <a:lnTo>
                  <a:pt x="97720" y="17233"/>
                </a:lnTo>
                <a:lnTo>
                  <a:pt x="92334" y="19109"/>
                </a:lnTo>
                <a:lnTo>
                  <a:pt x="86838" y="21312"/>
                </a:lnTo>
                <a:lnTo>
                  <a:pt x="81269" y="22780"/>
                </a:lnTo>
                <a:lnTo>
                  <a:pt x="75651" y="23759"/>
                </a:lnTo>
                <a:lnTo>
                  <a:pt x="70001" y="24412"/>
                </a:lnTo>
                <a:lnTo>
                  <a:pt x="61183" y="27677"/>
                </a:lnTo>
                <a:lnTo>
                  <a:pt x="54089" y="32304"/>
                </a:lnTo>
                <a:lnTo>
                  <a:pt x="47761" y="37535"/>
                </a:lnTo>
                <a:lnTo>
                  <a:pt x="39233" y="43034"/>
                </a:lnTo>
                <a:lnTo>
                  <a:pt x="34293" y="45835"/>
                </a:lnTo>
                <a:lnTo>
                  <a:pt x="30999" y="48654"/>
                </a:lnTo>
                <a:lnTo>
                  <a:pt x="28802" y="51486"/>
                </a:lnTo>
                <a:lnTo>
                  <a:pt x="25410" y="57172"/>
                </a:lnTo>
                <a:lnTo>
                  <a:pt x="20727" y="62875"/>
                </a:lnTo>
                <a:lnTo>
                  <a:pt x="19098" y="65729"/>
                </a:lnTo>
                <a:lnTo>
                  <a:pt x="15851" y="75249"/>
                </a:lnTo>
                <a:lnTo>
                  <a:pt x="13942" y="79693"/>
                </a:lnTo>
                <a:lnTo>
                  <a:pt x="11716" y="84562"/>
                </a:lnTo>
                <a:lnTo>
                  <a:pt x="10233" y="88759"/>
                </a:lnTo>
                <a:lnTo>
                  <a:pt x="7192" y="101123"/>
                </a:lnTo>
                <a:lnTo>
                  <a:pt x="3105" y="114476"/>
                </a:lnTo>
                <a:lnTo>
                  <a:pt x="1634" y="121085"/>
                </a:lnTo>
                <a:lnTo>
                  <a:pt x="654" y="127395"/>
                </a:lnTo>
                <a:lnTo>
                  <a:pt x="0" y="133508"/>
                </a:lnTo>
                <a:lnTo>
                  <a:pt x="517" y="141393"/>
                </a:lnTo>
                <a:lnTo>
                  <a:pt x="1814" y="150459"/>
                </a:lnTo>
                <a:lnTo>
                  <a:pt x="3631" y="160314"/>
                </a:lnTo>
                <a:lnTo>
                  <a:pt x="4843" y="167836"/>
                </a:lnTo>
                <a:lnTo>
                  <a:pt x="5650" y="173803"/>
                </a:lnTo>
                <a:lnTo>
                  <a:pt x="6189" y="178733"/>
                </a:lnTo>
                <a:lnTo>
                  <a:pt x="7500" y="183925"/>
                </a:lnTo>
                <a:lnTo>
                  <a:pt x="9327" y="189292"/>
                </a:lnTo>
                <a:lnTo>
                  <a:pt x="11497" y="194774"/>
                </a:lnTo>
                <a:lnTo>
                  <a:pt x="14849" y="200335"/>
                </a:lnTo>
                <a:lnTo>
                  <a:pt x="18989" y="205946"/>
                </a:lnTo>
                <a:lnTo>
                  <a:pt x="23653" y="211592"/>
                </a:lnTo>
                <a:lnTo>
                  <a:pt x="27716" y="216309"/>
                </a:lnTo>
                <a:lnTo>
                  <a:pt x="31377" y="220406"/>
                </a:lnTo>
                <a:lnTo>
                  <a:pt x="37984" y="227498"/>
                </a:lnTo>
                <a:lnTo>
                  <a:pt x="44096" y="233825"/>
                </a:lnTo>
                <a:lnTo>
                  <a:pt x="47059" y="235893"/>
                </a:lnTo>
                <a:lnTo>
                  <a:pt x="52892" y="238191"/>
                </a:lnTo>
                <a:lnTo>
                  <a:pt x="61199" y="239213"/>
                </a:lnTo>
                <a:lnTo>
                  <a:pt x="70288" y="239666"/>
                </a:lnTo>
                <a:lnTo>
                  <a:pt x="77503" y="239868"/>
                </a:lnTo>
                <a:lnTo>
                  <a:pt x="80761" y="238970"/>
                </a:lnTo>
                <a:lnTo>
                  <a:pt x="86920" y="235431"/>
                </a:lnTo>
                <a:lnTo>
                  <a:pt x="95743" y="228084"/>
                </a:lnTo>
                <a:lnTo>
                  <a:pt x="104056" y="222656"/>
                </a:lnTo>
                <a:lnTo>
                  <a:pt x="108940" y="219874"/>
                </a:lnTo>
                <a:lnTo>
                  <a:pt x="113149" y="216115"/>
                </a:lnTo>
                <a:lnTo>
                  <a:pt x="116907" y="211704"/>
                </a:lnTo>
                <a:lnTo>
                  <a:pt x="120365" y="206859"/>
                </a:lnTo>
                <a:lnTo>
                  <a:pt x="123622" y="201723"/>
                </a:lnTo>
                <a:lnTo>
                  <a:pt x="126747" y="196394"/>
                </a:lnTo>
                <a:lnTo>
                  <a:pt x="129782" y="190937"/>
                </a:lnTo>
                <a:lnTo>
                  <a:pt x="133711" y="185394"/>
                </a:lnTo>
                <a:lnTo>
                  <a:pt x="138235" y="179793"/>
                </a:lnTo>
                <a:lnTo>
                  <a:pt x="143156" y="174155"/>
                </a:lnTo>
                <a:lnTo>
                  <a:pt x="147389" y="168490"/>
                </a:lnTo>
                <a:lnTo>
                  <a:pt x="151164" y="162810"/>
                </a:lnTo>
                <a:lnTo>
                  <a:pt x="154633" y="157117"/>
                </a:lnTo>
                <a:lnTo>
                  <a:pt x="157898" y="148560"/>
                </a:lnTo>
                <a:lnTo>
                  <a:pt x="161027" y="138092"/>
                </a:lnTo>
                <a:lnTo>
                  <a:pt x="164066" y="126351"/>
                </a:lnTo>
                <a:lnTo>
                  <a:pt x="167044" y="115667"/>
                </a:lnTo>
                <a:lnTo>
                  <a:pt x="172893" y="96174"/>
                </a:lnTo>
                <a:lnTo>
                  <a:pt x="176739" y="86024"/>
                </a:lnTo>
                <a:lnTo>
                  <a:pt x="181208" y="75446"/>
                </a:lnTo>
                <a:lnTo>
                  <a:pt x="186092" y="64585"/>
                </a:lnTo>
                <a:lnTo>
                  <a:pt x="189348" y="55439"/>
                </a:lnTo>
                <a:lnTo>
                  <a:pt x="191519" y="47437"/>
                </a:lnTo>
                <a:lnTo>
                  <a:pt x="192966" y="40197"/>
                </a:lnTo>
                <a:lnTo>
                  <a:pt x="193931" y="33466"/>
                </a:lnTo>
                <a:lnTo>
                  <a:pt x="194574" y="27073"/>
                </a:lnTo>
                <a:lnTo>
                  <a:pt x="195003" y="20905"/>
                </a:lnTo>
                <a:lnTo>
                  <a:pt x="195479" y="16594"/>
                </a:lnTo>
                <a:lnTo>
                  <a:pt x="195606" y="16777"/>
                </a:lnTo>
                <a:lnTo>
                  <a:pt x="195785" y="21587"/>
                </a:lnTo>
                <a:lnTo>
                  <a:pt x="202689" y="79652"/>
                </a:lnTo>
                <a:lnTo>
                  <a:pt x="207786" y="120808"/>
                </a:lnTo>
                <a:lnTo>
                  <a:pt x="211431" y="137689"/>
                </a:lnTo>
                <a:lnTo>
                  <a:pt x="215765" y="151800"/>
                </a:lnTo>
                <a:lnTo>
                  <a:pt x="220560" y="164065"/>
                </a:lnTo>
                <a:lnTo>
                  <a:pt x="224710" y="174146"/>
                </a:lnTo>
                <a:lnTo>
                  <a:pt x="228428" y="182773"/>
                </a:lnTo>
                <a:lnTo>
                  <a:pt x="231860" y="190428"/>
                </a:lnTo>
                <a:lnTo>
                  <a:pt x="235100" y="195532"/>
                </a:lnTo>
                <a:lnTo>
                  <a:pt x="238213" y="198934"/>
                </a:lnTo>
                <a:lnTo>
                  <a:pt x="247144" y="206263"/>
                </a:lnTo>
                <a:lnTo>
                  <a:pt x="250052" y="208946"/>
                </a:lnTo>
                <a:lnTo>
                  <a:pt x="253896" y="209783"/>
                </a:lnTo>
                <a:lnTo>
                  <a:pt x="258363" y="209387"/>
                </a:lnTo>
                <a:lnTo>
                  <a:pt x="263246" y="208172"/>
                </a:lnTo>
                <a:lnTo>
                  <a:pt x="271212" y="204280"/>
                </a:lnTo>
                <a:lnTo>
                  <a:pt x="278880" y="199376"/>
                </a:lnTo>
                <a:lnTo>
                  <a:pt x="283592" y="196735"/>
                </a:lnTo>
                <a:lnTo>
                  <a:pt x="298731" y="1885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0"/>
          <p:cNvSpPr/>
          <p:nvPr/>
        </p:nvSpPr>
        <p:spPr>
          <a:xfrm>
            <a:off x="3028950" y="4269104"/>
            <a:ext cx="77153" cy="368619"/>
          </a:xfrm>
          <a:custGeom>
            <a:avLst/>
            <a:gdLst/>
            <a:ahLst/>
            <a:cxnLst/>
            <a:rect l="0" t="0" r="0" b="0"/>
            <a:pathLst>
              <a:path w="77153" h="368619">
                <a:moveTo>
                  <a:pt x="0" y="0"/>
                </a:moveTo>
                <a:lnTo>
                  <a:pt x="0" y="86254"/>
                </a:lnTo>
                <a:lnTo>
                  <a:pt x="1904" y="104175"/>
                </a:lnTo>
                <a:lnTo>
                  <a:pt x="9101" y="157108"/>
                </a:lnTo>
                <a:lnTo>
                  <a:pt x="18650" y="216829"/>
                </a:lnTo>
                <a:lnTo>
                  <a:pt x="23863" y="247423"/>
                </a:lnTo>
                <a:lnTo>
                  <a:pt x="27339" y="269723"/>
                </a:lnTo>
                <a:lnTo>
                  <a:pt x="29655" y="286496"/>
                </a:lnTo>
                <a:lnTo>
                  <a:pt x="31200" y="299583"/>
                </a:lnTo>
                <a:lnTo>
                  <a:pt x="33183" y="310212"/>
                </a:lnTo>
                <a:lnTo>
                  <a:pt x="35456" y="319203"/>
                </a:lnTo>
                <a:lnTo>
                  <a:pt x="37925" y="327103"/>
                </a:lnTo>
                <a:lnTo>
                  <a:pt x="39571" y="333321"/>
                </a:lnTo>
                <a:lnTo>
                  <a:pt x="41399" y="342770"/>
                </a:lnTo>
                <a:lnTo>
                  <a:pt x="42839" y="346624"/>
                </a:lnTo>
                <a:lnTo>
                  <a:pt x="44752" y="350145"/>
                </a:lnTo>
                <a:lnTo>
                  <a:pt x="46979" y="353446"/>
                </a:lnTo>
                <a:lnTo>
                  <a:pt x="49417" y="356598"/>
                </a:lnTo>
                <a:lnTo>
                  <a:pt x="51994" y="359652"/>
                </a:lnTo>
                <a:lnTo>
                  <a:pt x="54665" y="362641"/>
                </a:lnTo>
                <a:lnTo>
                  <a:pt x="57398" y="364633"/>
                </a:lnTo>
                <a:lnTo>
                  <a:pt x="60173" y="365962"/>
                </a:lnTo>
                <a:lnTo>
                  <a:pt x="62975" y="366847"/>
                </a:lnTo>
                <a:lnTo>
                  <a:pt x="65796" y="367437"/>
                </a:lnTo>
                <a:lnTo>
                  <a:pt x="68629" y="367831"/>
                </a:lnTo>
                <a:lnTo>
                  <a:pt x="77152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1"/>
          <p:cNvSpPr/>
          <p:nvPr/>
        </p:nvSpPr>
        <p:spPr>
          <a:xfrm>
            <a:off x="3208972" y="4397692"/>
            <a:ext cx="428626" cy="205521"/>
          </a:xfrm>
          <a:custGeom>
            <a:avLst/>
            <a:gdLst/>
            <a:ahLst/>
            <a:cxnLst/>
            <a:rect l="0" t="0" r="0" b="0"/>
            <a:pathLst>
              <a:path w="428626" h="205521">
                <a:moveTo>
                  <a:pt x="0" y="25718"/>
                </a:moveTo>
                <a:lnTo>
                  <a:pt x="4551" y="34820"/>
                </a:lnTo>
                <a:lnTo>
                  <a:pt x="7796" y="40358"/>
                </a:lnTo>
                <a:lnTo>
                  <a:pt x="16482" y="54132"/>
                </a:lnTo>
                <a:lnTo>
                  <a:pt x="32083" y="77951"/>
                </a:lnTo>
                <a:lnTo>
                  <a:pt x="36629" y="85306"/>
                </a:lnTo>
                <a:lnTo>
                  <a:pt x="40612" y="92113"/>
                </a:lnTo>
                <a:lnTo>
                  <a:pt x="47577" y="104756"/>
                </a:lnTo>
                <a:lnTo>
                  <a:pt x="56853" y="122585"/>
                </a:lnTo>
                <a:lnTo>
                  <a:pt x="62733" y="134175"/>
                </a:lnTo>
                <a:lnTo>
                  <a:pt x="67540" y="141838"/>
                </a:lnTo>
                <a:lnTo>
                  <a:pt x="73601" y="150756"/>
                </a:lnTo>
                <a:lnTo>
                  <a:pt x="80500" y="160511"/>
                </a:lnTo>
                <a:lnTo>
                  <a:pt x="87004" y="167968"/>
                </a:lnTo>
                <a:lnTo>
                  <a:pt x="93245" y="173891"/>
                </a:lnTo>
                <a:lnTo>
                  <a:pt x="99311" y="178792"/>
                </a:lnTo>
                <a:lnTo>
                  <a:pt x="108591" y="184238"/>
                </a:lnTo>
                <a:lnTo>
                  <a:pt x="117758" y="187734"/>
                </a:lnTo>
                <a:lnTo>
                  <a:pt x="119463" y="186116"/>
                </a:lnTo>
                <a:lnTo>
                  <a:pt x="121552" y="183133"/>
                </a:lnTo>
                <a:lnTo>
                  <a:pt x="123897" y="179238"/>
                </a:lnTo>
                <a:lnTo>
                  <a:pt x="126413" y="175690"/>
                </a:lnTo>
                <a:lnTo>
                  <a:pt x="129043" y="172372"/>
                </a:lnTo>
                <a:lnTo>
                  <a:pt x="131748" y="169207"/>
                </a:lnTo>
                <a:lnTo>
                  <a:pt x="133552" y="165192"/>
                </a:lnTo>
                <a:lnTo>
                  <a:pt x="134755" y="160610"/>
                </a:lnTo>
                <a:lnTo>
                  <a:pt x="135557" y="155651"/>
                </a:lnTo>
                <a:lnTo>
                  <a:pt x="137043" y="149488"/>
                </a:lnTo>
                <a:lnTo>
                  <a:pt x="138987" y="142521"/>
                </a:lnTo>
                <a:lnTo>
                  <a:pt x="141235" y="135019"/>
                </a:lnTo>
                <a:lnTo>
                  <a:pt x="143687" y="128113"/>
                </a:lnTo>
                <a:lnTo>
                  <a:pt x="146274" y="121604"/>
                </a:lnTo>
                <a:lnTo>
                  <a:pt x="148951" y="115359"/>
                </a:lnTo>
                <a:lnTo>
                  <a:pt x="154465" y="103341"/>
                </a:lnTo>
                <a:lnTo>
                  <a:pt x="157270" y="97469"/>
                </a:lnTo>
                <a:lnTo>
                  <a:pt x="159139" y="91649"/>
                </a:lnTo>
                <a:lnTo>
                  <a:pt x="160385" y="85865"/>
                </a:lnTo>
                <a:lnTo>
                  <a:pt x="161216" y="80103"/>
                </a:lnTo>
                <a:lnTo>
                  <a:pt x="163675" y="74357"/>
                </a:lnTo>
                <a:lnTo>
                  <a:pt x="167219" y="68621"/>
                </a:lnTo>
                <a:lnTo>
                  <a:pt x="171487" y="62893"/>
                </a:lnTo>
                <a:lnTo>
                  <a:pt x="176237" y="57169"/>
                </a:lnTo>
                <a:lnTo>
                  <a:pt x="181309" y="51448"/>
                </a:lnTo>
                <a:lnTo>
                  <a:pt x="186595" y="45728"/>
                </a:lnTo>
                <a:lnTo>
                  <a:pt x="195008" y="39374"/>
                </a:lnTo>
                <a:lnTo>
                  <a:pt x="198586" y="37679"/>
                </a:lnTo>
                <a:lnTo>
                  <a:pt x="201923" y="37502"/>
                </a:lnTo>
                <a:lnTo>
                  <a:pt x="205100" y="38336"/>
                </a:lnTo>
                <a:lnTo>
                  <a:pt x="211171" y="41804"/>
                </a:lnTo>
                <a:lnTo>
                  <a:pt x="217044" y="46520"/>
                </a:lnTo>
                <a:lnTo>
                  <a:pt x="220896" y="51968"/>
                </a:lnTo>
                <a:lnTo>
                  <a:pt x="225369" y="59411"/>
                </a:lnTo>
                <a:lnTo>
                  <a:pt x="234467" y="75934"/>
                </a:lnTo>
                <a:lnTo>
                  <a:pt x="241685" y="89629"/>
                </a:lnTo>
                <a:lnTo>
                  <a:pt x="243991" y="94995"/>
                </a:lnTo>
                <a:lnTo>
                  <a:pt x="245528" y="99525"/>
                </a:lnTo>
                <a:lnTo>
                  <a:pt x="246553" y="103497"/>
                </a:lnTo>
                <a:lnTo>
                  <a:pt x="248189" y="108051"/>
                </a:lnTo>
                <a:lnTo>
                  <a:pt x="250231" y="112991"/>
                </a:lnTo>
                <a:lnTo>
                  <a:pt x="252546" y="118190"/>
                </a:lnTo>
                <a:lnTo>
                  <a:pt x="264905" y="143710"/>
                </a:lnTo>
                <a:lnTo>
                  <a:pt x="268995" y="151052"/>
                </a:lnTo>
                <a:lnTo>
                  <a:pt x="272675" y="156899"/>
                </a:lnTo>
                <a:lnTo>
                  <a:pt x="280256" y="167840"/>
                </a:lnTo>
                <a:lnTo>
                  <a:pt x="289976" y="182228"/>
                </a:lnTo>
                <a:lnTo>
                  <a:pt x="295235" y="188161"/>
                </a:lnTo>
                <a:lnTo>
                  <a:pt x="300646" y="193068"/>
                </a:lnTo>
                <a:lnTo>
                  <a:pt x="306158" y="197292"/>
                </a:lnTo>
                <a:lnTo>
                  <a:pt x="314823" y="201985"/>
                </a:lnTo>
                <a:lnTo>
                  <a:pt x="321848" y="204072"/>
                </a:lnTo>
                <a:lnTo>
                  <a:pt x="332496" y="205520"/>
                </a:lnTo>
                <a:lnTo>
                  <a:pt x="336054" y="203103"/>
                </a:lnTo>
                <a:lnTo>
                  <a:pt x="340810" y="198853"/>
                </a:lnTo>
                <a:lnTo>
                  <a:pt x="346098" y="193789"/>
                </a:lnTo>
                <a:lnTo>
                  <a:pt x="347890" y="190153"/>
                </a:lnTo>
                <a:lnTo>
                  <a:pt x="349084" y="185823"/>
                </a:lnTo>
                <a:lnTo>
                  <a:pt x="349880" y="181032"/>
                </a:lnTo>
                <a:lnTo>
                  <a:pt x="352316" y="174981"/>
                </a:lnTo>
                <a:lnTo>
                  <a:pt x="355845" y="168089"/>
                </a:lnTo>
                <a:lnTo>
                  <a:pt x="360103" y="160637"/>
                </a:lnTo>
                <a:lnTo>
                  <a:pt x="362940" y="152811"/>
                </a:lnTo>
                <a:lnTo>
                  <a:pt x="364833" y="144737"/>
                </a:lnTo>
                <a:lnTo>
                  <a:pt x="366095" y="136496"/>
                </a:lnTo>
                <a:lnTo>
                  <a:pt x="370037" y="114640"/>
                </a:lnTo>
                <a:lnTo>
                  <a:pt x="372421" y="102144"/>
                </a:lnTo>
                <a:lnTo>
                  <a:pt x="375915" y="90003"/>
                </a:lnTo>
                <a:lnTo>
                  <a:pt x="380150" y="78100"/>
                </a:lnTo>
                <a:lnTo>
                  <a:pt x="384879" y="66354"/>
                </a:lnTo>
                <a:lnTo>
                  <a:pt x="389936" y="55666"/>
                </a:lnTo>
                <a:lnTo>
                  <a:pt x="395213" y="45683"/>
                </a:lnTo>
                <a:lnTo>
                  <a:pt x="400635" y="36171"/>
                </a:lnTo>
                <a:lnTo>
                  <a:pt x="405202" y="28876"/>
                </a:lnTo>
                <a:lnTo>
                  <a:pt x="409200" y="23061"/>
                </a:lnTo>
                <a:lnTo>
                  <a:pt x="417909" y="11434"/>
                </a:lnTo>
                <a:lnTo>
                  <a:pt x="421640" y="7305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2"/>
          <p:cNvSpPr/>
          <p:nvPr/>
        </p:nvSpPr>
        <p:spPr>
          <a:xfrm>
            <a:off x="3733949" y="4416028"/>
            <a:ext cx="255122" cy="202973"/>
          </a:xfrm>
          <a:custGeom>
            <a:avLst/>
            <a:gdLst/>
            <a:ahLst/>
            <a:cxnLst/>
            <a:rect l="0" t="0" r="0" b="0"/>
            <a:pathLst>
              <a:path w="255122" h="202973">
                <a:moveTo>
                  <a:pt x="109388" y="7382"/>
                </a:moveTo>
                <a:lnTo>
                  <a:pt x="95735" y="2831"/>
                </a:lnTo>
                <a:lnTo>
                  <a:pt x="90761" y="1490"/>
                </a:lnTo>
                <a:lnTo>
                  <a:pt x="86493" y="596"/>
                </a:lnTo>
                <a:lnTo>
                  <a:pt x="82695" y="0"/>
                </a:lnTo>
                <a:lnTo>
                  <a:pt x="79210" y="556"/>
                </a:lnTo>
                <a:lnTo>
                  <a:pt x="72798" y="3713"/>
                </a:lnTo>
                <a:lnTo>
                  <a:pt x="68384" y="6294"/>
                </a:lnTo>
                <a:lnTo>
                  <a:pt x="62525" y="11610"/>
                </a:lnTo>
                <a:lnTo>
                  <a:pt x="54905" y="16564"/>
                </a:lnTo>
                <a:lnTo>
                  <a:pt x="50206" y="19218"/>
                </a:lnTo>
                <a:lnTo>
                  <a:pt x="42445" y="24707"/>
                </a:lnTo>
                <a:lnTo>
                  <a:pt x="39042" y="27505"/>
                </a:lnTo>
                <a:lnTo>
                  <a:pt x="35820" y="31274"/>
                </a:lnTo>
                <a:lnTo>
                  <a:pt x="32721" y="35693"/>
                </a:lnTo>
                <a:lnTo>
                  <a:pt x="29701" y="40544"/>
                </a:lnTo>
                <a:lnTo>
                  <a:pt x="25783" y="47587"/>
                </a:lnTo>
                <a:lnTo>
                  <a:pt x="16350" y="65573"/>
                </a:lnTo>
                <a:lnTo>
                  <a:pt x="12121" y="78561"/>
                </a:lnTo>
                <a:lnTo>
                  <a:pt x="8348" y="93887"/>
                </a:lnTo>
                <a:lnTo>
                  <a:pt x="4881" y="110772"/>
                </a:lnTo>
                <a:lnTo>
                  <a:pt x="2569" y="123934"/>
                </a:lnTo>
                <a:lnTo>
                  <a:pt x="1028" y="134613"/>
                </a:lnTo>
                <a:lnTo>
                  <a:pt x="0" y="143637"/>
                </a:lnTo>
                <a:lnTo>
                  <a:pt x="268" y="150606"/>
                </a:lnTo>
                <a:lnTo>
                  <a:pt x="1399" y="156205"/>
                </a:lnTo>
                <a:lnTo>
                  <a:pt x="5195" y="166870"/>
                </a:lnTo>
                <a:lnTo>
                  <a:pt x="10058" y="181135"/>
                </a:lnTo>
                <a:lnTo>
                  <a:pt x="12688" y="186082"/>
                </a:lnTo>
                <a:lnTo>
                  <a:pt x="15394" y="189380"/>
                </a:lnTo>
                <a:lnTo>
                  <a:pt x="20940" y="193998"/>
                </a:lnTo>
                <a:lnTo>
                  <a:pt x="26580" y="199224"/>
                </a:lnTo>
                <a:lnTo>
                  <a:pt x="30370" y="200999"/>
                </a:lnTo>
                <a:lnTo>
                  <a:pt x="34802" y="202183"/>
                </a:lnTo>
                <a:lnTo>
                  <a:pt x="39662" y="202972"/>
                </a:lnTo>
                <a:lnTo>
                  <a:pt x="43854" y="202545"/>
                </a:lnTo>
                <a:lnTo>
                  <a:pt x="47601" y="201308"/>
                </a:lnTo>
                <a:lnTo>
                  <a:pt x="54305" y="198346"/>
                </a:lnTo>
                <a:lnTo>
                  <a:pt x="60459" y="197030"/>
                </a:lnTo>
                <a:lnTo>
                  <a:pt x="63434" y="194774"/>
                </a:lnTo>
                <a:lnTo>
                  <a:pt x="66369" y="191365"/>
                </a:lnTo>
                <a:lnTo>
                  <a:pt x="69279" y="187187"/>
                </a:lnTo>
                <a:lnTo>
                  <a:pt x="72171" y="183450"/>
                </a:lnTo>
                <a:lnTo>
                  <a:pt x="75052" y="180005"/>
                </a:lnTo>
                <a:lnTo>
                  <a:pt x="77925" y="176757"/>
                </a:lnTo>
                <a:lnTo>
                  <a:pt x="82698" y="169828"/>
                </a:lnTo>
                <a:lnTo>
                  <a:pt x="95620" y="149430"/>
                </a:lnTo>
                <a:lnTo>
                  <a:pt x="101163" y="137323"/>
                </a:lnTo>
                <a:lnTo>
                  <a:pt x="105809" y="124489"/>
                </a:lnTo>
                <a:lnTo>
                  <a:pt x="109859" y="111171"/>
                </a:lnTo>
                <a:lnTo>
                  <a:pt x="113513" y="100387"/>
                </a:lnTo>
                <a:lnTo>
                  <a:pt x="116900" y="91293"/>
                </a:lnTo>
                <a:lnTo>
                  <a:pt x="120111" y="83325"/>
                </a:lnTo>
                <a:lnTo>
                  <a:pt x="123204" y="76108"/>
                </a:lnTo>
                <a:lnTo>
                  <a:pt x="129181" y="63009"/>
                </a:lnTo>
                <a:lnTo>
                  <a:pt x="140779" y="39078"/>
                </a:lnTo>
                <a:lnTo>
                  <a:pt x="146517" y="27501"/>
                </a:lnTo>
                <a:lnTo>
                  <a:pt x="148428" y="22700"/>
                </a:lnTo>
                <a:lnTo>
                  <a:pt x="149702" y="18546"/>
                </a:lnTo>
                <a:lnTo>
                  <a:pt x="151118" y="13296"/>
                </a:lnTo>
                <a:lnTo>
                  <a:pt x="151496" y="13230"/>
                </a:lnTo>
                <a:lnTo>
                  <a:pt x="151747" y="14138"/>
                </a:lnTo>
                <a:lnTo>
                  <a:pt x="152027" y="35467"/>
                </a:lnTo>
                <a:lnTo>
                  <a:pt x="152206" y="83943"/>
                </a:lnTo>
                <a:lnTo>
                  <a:pt x="153173" y="92713"/>
                </a:lnTo>
                <a:lnTo>
                  <a:pt x="154771" y="101416"/>
                </a:lnTo>
                <a:lnTo>
                  <a:pt x="156788" y="110077"/>
                </a:lnTo>
                <a:lnTo>
                  <a:pt x="158133" y="117755"/>
                </a:lnTo>
                <a:lnTo>
                  <a:pt x="159030" y="124779"/>
                </a:lnTo>
                <a:lnTo>
                  <a:pt x="159628" y="131367"/>
                </a:lnTo>
                <a:lnTo>
                  <a:pt x="161931" y="138616"/>
                </a:lnTo>
                <a:lnTo>
                  <a:pt x="165372" y="146306"/>
                </a:lnTo>
                <a:lnTo>
                  <a:pt x="169570" y="154290"/>
                </a:lnTo>
                <a:lnTo>
                  <a:pt x="173322" y="160566"/>
                </a:lnTo>
                <a:lnTo>
                  <a:pt x="176775" y="165702"/>
                </a:lnTo>
                <a:lnTo>
                  <a:pt x="180031" y="170078"/>
                </a:lnTo>
                <a:lnTo>
                  <a:pt x="183153" y="173949"/>
                </a:lnTo>
                <a:lnTo>
                  <a:pt x="186187" y="177482"/>
                </a:lnTo>
                <a:lnTo>
                  <a:pt x="189163" y="180789"/>
                </a:lnTo>
                <a:lnTo>
                  <a:pt x="192099" y="182994"/>
                </a:lnTo>
                <a:lnTo>
                  <a:pt x="197901" y="185444"/>
                </a:lnTo>
                <a:lnTo>
                  <a:pt x="201734" y="186098"/>
                </a:lnTo>
                <a:lnTo>
                  <a:pt x="206194" y="186533"/>
                </a:lnTo>
                <a:lnTo>
                  <a:pt x="211073" y="186823"/>
                </a:lnTo>
                <a:lnTo>
                  <a:pt x="215278" y="186065"/>
                </a:lnTo>
                <a:lnTo>
                  <a:pt x="222490" y="182681"/>
                </a:lnTo>
                <a:lnTo>
                  <a:pt x="228871" y="178003"/>
                </a:lnTo>
                <a:lnTo>
                  <a:pt x="255121" y="1531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3"/>
          <p:cNvSpPr/>
          <p:nvPr/>
        </p:nvSpPr>
        <p:spPr>
          <a:xfrm>
            <a:off x="4091940" y="4380610"/>
            <a:ext cx="238343" cy="487106"/>
          </a:xfrm>
          <a:custGeom>
            <a:avLst/>
            <a:gdLst/>
            <a:ahLst/>
            <a:cxnLst/>
            <a:rect l="0" t="0" r="0" b="0"/>
            <a:pathLst>
              <a:path w="238343" h="487106">
                <a:moveTo>
                  <a:pt x="0" y="17082"/>
                </a:moveTo>
                <a:lnTo>
                  <a:pt x="0" y="97550"/>
                </a:lnTo>
                <a:lnTo>
                  <a:pt x="952" y="105970"/>
                </a:lnTo>
                <a:lnTo>
                  <a:pt x="2540" y="115393"/>
                </a:lnTo>
                <a:lnTo>
                  <a:pt x="4551" y="125485"/>
                </a:lnTo>
                <a:lnTo>
                  <a:pt x="6843" y="135071"/>
                </a:lnTo>
                <a:lnTo>
                  <a:pt x="9324" y="144319"/>
                </a:lnTo>
                <a:lnTo>
                  <a:pt x="14622" y="159357"/>
                </a:lnTo>
                <a:lnTo>
                  <a:pt x="17367" y="163367"/>
                </a:lnTo>
                <a:lnTo>
                  <a:pt x="25783" y="171551"/>
                </a:lnTo>
                <a:lnTo>
                  <a:pt x="28619" y="174354"/>
                </a:lnTo>
                <a:lnTo>
                  <a:pt x="32414" y="176222"/>
                </a:lnTo>
                <a:lnTo>
                  <a:pt x="36849" y="177468"/>
                </a:lnTo>
                <a:lnTo>
                  <a:pt x="41711" y="178299"/>
                </a:lnTo>
                <a:lnTo>
                  <a:pt x="45905" y="177900"/>
                </a:lnTo>
                <a:lnTo>
                  <a:pt x="49653" y="176681"/>
                </a:lnTo>
                <a:lnTo>
                  <a:pt x="56357" y="172788"/>
                </a:lnTo>
                <a:lnTo>
                  <a:pt x="62513" y="167882"/>
                </a:lnTo>
                <a:lnTo>
                  <a:pt x="67392" y="163335"/>
                </a:lnTo>
                <a:lnTo>
                  <a:pt x="80434" y="150663"/>
                </a:lnTo>
                <a:lnTo>
                  <a:pt x="86008" y="144237"/>
                </a:lnTo>
                <a:lnTo>
                  <a:pt x="90676" y="138047"/>
                </a:lnTo>
                <a:lnTo>
                  <a:pt x="94740" y="132015"/>
                </a:lnTo>
                <a:lnTo>
                  <a:pt x="103165" y="116564"/>
                </a:lnTo>
                <a:lnTo>
                  <a:pt x="127766" y="68916"/>
                </a:lnTo>
                <a:lnTo>
                  <a:pt x="136612" y="50686"/>
                </a:lnTo>
                <a:lnTo>
                  <a:pt x="142510" y="37580"/>
                </a:lnTo>
                <a:lnTo>
                  <a:pt x="146441" y="27889"/>
                </a:lnTo>
                <a:lnTo>
                  <a:pt x="150967" y="19524"/>
                </a:lnTo>
                <a:lnTo>
                  <a:pt x="155890" y="12043"/>
                </a:lnTo>
                <a:lnTo>
                  <a:pt x="161076" y="5150"/>
                </a:lnTo>
                <a:lnTo>
                  <a:pt x="164534" y="1508"/>
                </a:lnTo>
                <a:lnTo>
                  <a:pt x="166839" y="31"/>
                </a:lnTo>
                <a:lnTo>
                  <a:pt x="168376" y="0"/>
                </a:lnTo>
                <a:lnTo>
                  <a:pt x="170353" y="1884"/>
                </a:lnTo>
                <a:lnTo>
                  <a:pt x="175089" y="9057"/>
                </a:lnTo>
                <a:lnTo>
                  <a:pt x="177829" y="23676"/>
                </a:lnTo>
                <a:lnTo>
                  <a:pt x="178560" y="32908"/>
                </a:lnTo>
                <a:lnTo>
                  <a:pt x="182858" y="52398"/>
                </a:lnTo>
                <a:lnTo>
                  <a:pt x="197792" y="109613"/>
                </a:lnTo>
                <a:lnTo>
                  <a:pt x="203299" y="133062"/>
                </a:lnTo>
                <a:lnTo>
                  <a:pt x="206970" y="151552"/>
                </a:lnTo>
                <a:lnTo>
                  <a:pt x="209417" y="166736"/>
                </a:lnTo>
                <a:lnTo>
                  <a:pt x="212001" y="180669"/>
                </a:lnTo>
                <a:lnTo>
                  <a:pt x="217413" y="206310"/>
                </a:lnTo>
                <a:lnTo>
                  <a:pt x="220189" y="217529"/>
                </a:lnTo>
                <a:lnTo>
                  <a:pt x="222993" y="227866"/>
                </a:lnTo>
                <a:lnTo>
                  <a:pt x="225814" y="237615"/>
                </a:lnTo>
                <a:lnTo>
                  <a:pt x="228647" y="251734"/>
                </a:lnTo>
                <a:lnTo>
                  <a:pt x="231489" y="268767"/>
                </a:lnTo>
                <a:lnTo>
                  <a:pt x="234336" y="287742"/>
                </a:lnTo>
                <a:lnTo>
                  <a:pt x="236234" y="306107"/>
                </a:lnTo>
                <a:lnTo>
                  <a:pt x="237499" y="324066"/>
                </a:lnTo>
                <a:lnTo>
                  <a:pt x="238342" y="341752"/>
                </a:lnTo>
                <a:lnTo>
                  <a:pt x="237952" y="362116"/>
                </a:lnTo>
                <a:lnTo>
                  <a:pt x="236740" y="384265"/>
                </a:lnTo>
                <a:lnTo>
                  <a:pt x="234979" y="407603"/>
                </a:lnTo>
                <a:lnTo>
                  <a:pt x="232852" y="425067"/>
                </a:lnTo>
                <a:lnTo>
                  <a:pt x="230482" y="438615"/>
                </a:lnTo>
                <a:lnTo>
                  <a:pt x="227950" y="449551"/>
                </a:lnTo>
                <a:lnTo>
                  <a:pt x="222596" y="464243"/>
                </a:lnTo>
                <a:lnTo>
                  <a:pt x="219835" y="469494"/>
                </a:lnTo>
                <a:lnTo>
                  <a:pt x="217041" y="472995"/>
                </a:lnTo>
                <a:lnTo>
                  <a:pt x="214227" y="475330"/>
                </a:lnTo>
                <a:lnTo>
                  <a:pt x="207606" y="478875"/>
                </a:lnTo>
                <a:lnTo>
                  <a:pt x="198314" y="483626"/>
                </a:lnTo>
                <a:lnTo>
                  <a:pt x="194122" y="485274"/>
                </a:lnTo>
                <a:lnTo>
                  <a:pt x="186924" y="487105"/>
                </a:lnTo>
                <a:lnTo>
                  <a:pt x="182718" y="486640"/>
                </a:lnTo>
                <a:lnTo>
                  <a:pt x="178010" y="485379"/>
                </a:lnTo>
                <a:lnTo>
                  <a:pt x="172965" y="483585"/>
                </a:lnTo>
                <a:lnTo>
                  <a:pt x="167698" y="481437"/>
                </a:lnTo>
                <a:lnTo>
                  <a:pt x="162281" y="479052"/>
                </a:lnTo>
                <a:lnTo>
                  <a:pt x="156765" y="476509"/>
                </a:lnTo>
                <a:lnTo>
                  <a:pt x="152135" y="473862"/>
                </a:lnTo>
                <a:lnTo>
                  <a:pt x="148095" y="471145"/>
                </a:lnTo>
                <a:lnTo>
                  <a:pt x="144450" y="468380"/>
                </a:lnTo>
                <a:lnTo>
                  <a:pt x="140115" y="462728"/>
                </a:lnTo>
                <a:lnTo>
                  <a:pt x="135320" y="455149"/>
                </a:lnTo>
                <a:lnTo>
                  <a:pt x="125864" y="438474"/>
                </a:lnTo>
                <a:lnTo>
                  <a:pt x="118487" y="424712"/>
                </a:lnTo>
                <a:lnTo>
                  <a:pt x="112033" y="409706"/>
                </a:lnTo>
                <a:lnTo>
                  <a:pt x="108979" y="401704"/>
                </a:lnTo>
                <a:lnTo>
                  <a:pt x="106942" y="393512"/>
                </a:lnTo>
                <a:lnTo>
                  <a:pt x="105584" y="385192"/>
                </a:lnTo>
                <a:lnTo>
                  <a:pt x="104680" y="376789"/>
                </a:lnTo>
                <a:lnTo>
                  <a:pt x="105029" y="368329"/>
                </a:lnTo>
                <a:lnTo>
                  <a:pt x="106214" y="359832"/>
                </a:lnTo>
                <a:lnTo>
                  <a:pt x="107957" y="351310"/>
                </a:lnTo>
                <a:lnTo>
                  <a:pt x="112433" y="336760"/>
                </a:lnTo>
                <a:lnTo>
                  <a:pt x="117598" y="322991"/>
                </a:lnTo>
                <a:lnTo>
                  <a:pt x="123067" y="307347"/>
                </a:lnTo>
                <a:lnTo>
                  <a:pt x="126812" y="298222"/>
                </a:lnTo>
                <a:lnTo>
                  <a:pt x="131214" y="288329"/>
                </a:lnTo>
                <a:lnTo>
                  <a:pt x="136053" y="277923"/>
                </a:lnTo>
                <a:lnTo>
                  <a:pt x="143090" y="267176"/>
                </a:lnTo>
                <a:lnTo>
                  <a:pt x="151590" y="256202"/>
                </a:lnTo>
                <a:lnTo>
                  <a:pt x="161068" y="245075"/>
                </a:lnTo>
                <a:lnTo>
                  <a:pt x="169290" y="236705"/>
                </a:lnTo>
                <a:lnTo>
                  <a:pt x="176678" y="230172"/>
                </a:lnTo>
                <a:lnTo>
                  <a:pt x="183508" y="224865"/>
                </a:lnTo>
                <a:lnTo>
                  <a:pt x="190918" y="220374"/>
                </a:lnTo>
                <a:lnTo>
                  <a:pt x="198716" y="216428"/>
                </a:lnTo>
                <a:lnTo>
                  <a:pt x="222885" y="2056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4"/>
          <p:cNvSpPr/>
          <p:nvPr/>
        </p:nvSpPr>
        <p:spPr>
          <a:xfrm>
            <a:off x="4426267" y="4389120"/>
            <a:ext cx="137161" cy="240031"/>
          </a:xfrm>
          <a:custGeom>
            <a:avLst/>
            <a:gdLst/>
            <a:ahLst/>
            <a:cxnLst/>
            <a:rect l="0" t="0" r="0" b="0"/>
            <a:pathLst>
              <a:path w="137161" h="240031">
                <a:moveTo>
                  <a:pt x="137160" y="0"/>
                </a:moveTo>
                <a:lnTo>
                  <a:pt x="123508" y="4550"/>
                </a:lnTo>
                <a:lnTo>
                  <a:pt x="118533" y="6843"/>
                </a:lnTo>
                <a:lnTo>
                  <a:pt x="114265" y="9325"/>
                </a:lnTo>
                <a:lnTo>
                  <a:pt x="110467" y="11931"/>
                </a:lnTo>
                <a:lnTo>
                  <a:pt x="106982" y="14622"/>
                </a:lnTo>
                <a:lnTo>
                  <a:pt x="103706" y="17368"/>
                </a:lnTo>
                <a:lnTo>
                  <a:pt x="100570" y="20151"/>
                </a:lnTo>
                <a:lnTo>
                  <a:pt x="96574" y="22959"/>
                </a:lnTo>
                <a:lnTo>
                  <a:pt x="92005" y="25783"/>
                </a:lnTo>
                <a:lnTo>
                  <a:pt x="87054" y="28619"/>
                </a:lnTo>
                <a:lnTo>
                  <a:pt x="82801" y="31462"/>
                </a:lnTo>
                <a:lnTo>
                  <a:pt x="79014" y="34309"/>
                </a:lnTo>
                <a:lnTo>
                  <a:pt x="75536" y="37160"/>
                </a:lnTo>
                <a:lnTo>
                  <a:pt x="52438" y="54825"/>
                </a:lnTo>
                <a:lnTo>
                  <a:pt x="46389" y="60362"/>
                </a:lnTo>
                <a:lnTo>
                  <a:pt x="42355" y="65006"/>
                </a:lnTo>
                <a:lnTo>
                  <a:pt x="39667" y="69055"/>
                </a:lnTo>
                <a:lnTo>
                  <a:pt x="36680" y="76094"/>
                </a:lnTo>
                <a:lnTo>
                  <a:pt x="34762" y="83822"/>
                </a:lnTo>
                <a:lnTo>
                  <a:pt x="35557" y="85409"/>
                </a:lnTo>
                <a:lnTo>
                  <a:pt x="38980" y="89712"/>
                </a:lnTo>
                <a:lnTo>
                  <a:pt x="42180" y="92193"/>
                </a:lnTo>
                <a:lnTo>
                  <a:pt x="46217" y="94799"/>
                </a:lnTo>
                <a:lnTo>
                  <a:pt x="50814" y="97489"/>
                </a:lnTo>
                <a:lnTo>
                  <a:pt x="54831" y="99283"/>
                </a:lnTo>
                <a:lnTo>
                  <a:pt x="58461" y="100478"/>
                </a:lnTo>
                <a:lnTo>
                  <a:pt x="61835" y="101275"/>
                </a:lnTo>
                <a:lnTo>
                  <a:pt x="65988" y="102759"/>
                </a:lnTo>
                <a:lnTo>
                  <a:pt x="70662" y="104701"/>
                </a:lnTo>
                <a:lnTo>
                  <a:pt x="75683" y="106948"/>
                </a:lnTo>
                <a:lnTo>
                  <a:pt x="86342" y="111985"/>
                </a:lnTo>
                <a:lnTo>
                  <a:pt x="91851" y="114662"/>
                </a:lnTo>
                <a:lnTo>
                  <a:pt x="97430" y="118351"/>
                </a:lnTo>
                <a:lnTo>
                  <a:pt x="103053" y="122715"/>
                </a:lnTo>
                <a:lnTo>
                  <a:pt x="108707" y="127530"/>
                </a:lnTo>
                <a:lnTo>
                  <a:pt x="111524" y="131692"/>
                </a:lnTo>
                <a:lnTo>
                  <a:pt x="112449" y="135420"/>
                </a:lnTo>
                <a:lnTo>
                  <a:pt x="112114" y="138857"/>
                </a:lnTo>
                <a:lnTo>
                  <a:pt x="111890" y="143054"/>
                </a:lnTo>
                <a:lnTo>
                  <a:pt x="111642" y="152797"/>
                </a:lnTo>
                <a:lnTo>
                  <a:pt x="110623" y="157110"/>
                </a:lnTo>
                <a:lnTo>
                  <a:pt x="106951" y="164441"/>
                </a:lnTo>
                <a:lnTo>
                  <a:pt x="103686" y="168682"/>
                </a:lnTo>
                <a:lnTo>
                  <a:pt x="99604" y="173415"/>
                </a:lnTo>
                <a:lnTo>
                  <a:pt x="94978" y="178475"/>
                </a:lnTo>
                <a:lnTo>
                  <a:pt x="84757" y="189177"/>
                </a:lnTo>
                <a:lnTo>
                  <a:pt x="53044" y="221253"/>
                </a:lnTo>
                <a:lnTo>
                  <a:pt x="47745" y="224654"/>
                </a:lnTo>
                <a:lnTo>
                  <a:pt x="42308" y="226922"/>
                </a:lnTo>
                <a:lnTo>
                  <a:pt x="36778" y="228434"/>
                </a:lnTo>
                <a:lnTo>
                  <a:pt x="31186" y="230394"/>
                </a:lnTo>
                <a:lnTo>
                  <a:pt x="25553" y="232653"/>
                </a:lnTo>
                <a:lnTo>
                  <a:pt x="19893" y="235112"/>
                </a:lnTo>
                <a:lnTo>
                  <a:pt x="15167" y="236751"/>
                </a:lnTo>
                <a:lnTo>
                  <a:pt x="11064" y="237844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5"/>
          <p:cNvSpPr/>
          <p:nvPr/>
        </p:nvSpPr>
        <p:spPr>
          <a:xfrm>
            <a:off x="2686050" y="5554979"/>
            <a:ext cx="342901" cy="265222"/>
          </a:xfrm>
          <a:custGeom>
            <a:avLst/>
            <a:gdLst/>
            <a:ahLst/>
            <a:cxnLst/>
            <a:rect l="0" t="0" r="0" b="0"/>
            <a:pathLst>
              <a:path w="342901" h="265222">
                <a:moveTo>
                  <a:pt x="342900" y="0"/>
                </a:moveTo>
                <a:lnTo>
                  <a:pt x="320145" y="0"/>
                </a:lnTo>
                <a:lnTo>
                  <a:pt x="312490" y="953"/>
                </a:lnTo>
                <a:lnTo>
                  <a:pt x="306434" y="2541"/>
                </a:lnTo>
                <a:lnTo>
                  <a:pt x="301444" y="4552"/>
                </a:lnTo>
                <a:lnTo>
                  <a:pt x="292403" y="6844"/>
                </a:lnTo>
                <a:lnTo>
                  <a:pt x="280660" y="9325"/>
                </a:lnTo>
                <a:lnTo>
                  <a:pt x="267116" y="11932"/>
                </a:lnTo>
                <a:lnTo>
                  <a:pt x="255230" y="14623"/>
                </a:lnTo>
                <a:lnTo>
                  <a:pt x="244448" y="17368"/>
                </a:lnTo>
                <a:lnTo>
                  <a:pt x="234403" y="20152"/>
                </a:lnTo>
                <a:lnTo>
                  <a:pt x="221038" y="22959"/>
                </a:lnTo>
                <a:lnTo>
                  <a:pt x="205461" y="25784"/>
                </a:lnTo>
                <a:lnTo>
                  <a:pt x="188409" y="28620"/>
                </a:lnTo>
                <a:lnTo>
                  <a:pt x="175136" y="31462"/>
                </a:lnTo>
                <a:lnTo>
                  <a:pt x="164382" y="34310"/>
                </a:lnTo>
                <a:lnTo>
                  <a:pt x="155308" y="37161"/>
                </a:lnTo>
                <a:lnTo>
                  <a:pt x="147353" y="40014"/>
                </a:lnTo>
                <a:lnTo>
                  <a:pt x="140145" y="42869"/>
                </a:lnTo>
                <a:lnTo>
                  <a:pt x="133435" y="45725"/>
                </a:lnTo>
                <a:lnTo>
                  <a:pt x="120899" y="51438"/>
                </a:lnTo>
                <a:lnTo>
                  <a:pt x="97329" y="62866"/>
                </a:lnTo>
                <a:lnTo>
                  <a:pt x="88342" y="68581"/>
                </a:lnTo>
                <a:lnTo>
                  <a:pt x="81173" y="74296"/>
                </a:lnTo>
                <a:lnTo>
                  <a:pt x="74812" y="80010"/>
                </a:lnTo>
                <a:lnTo>
                  <a:pt x="72734" y="82868"/>
                </a:lnTo>
                <a:lnTo>
                  <a:pt x="70426" y="88583"/>
                </a:lnTo>
                <a:lnTo>
                  <a:pt x="70763" y="91441"/>
                </a:lnTo>
                <a:lnTo>
                  <a:pt x="71940" y="94298"/>
                </a:lnTo>
                <a:lnTo>
                  <a:pt x="73678" y="97155"/>
                </a:lnTo>
                <a:lnTo>
                  <a:pt x="76741" y="99061"/>
                </a:lnTo>
                <a:lnTo>
                  <a:pt x="85224" y="101178"/>
                </a:lnTo>
                <a:lnTo>
                  <a:pt x="91106" y="101742"/>
                </a:lnTo>
                <a:lnTo>
                  <a:pt x="97885" y="102118"/>
                </a:lnTo>
                <a:lnTo>
                  <a:pt x="115997" y="102648"/>
                </a:lnTo>
                <a:lnTo>
                  <a:pt x="135202" y="102827"/>
                </a:lnTo>
                <a:lnTo>
                  <a:pt x="194862" y="102870"/>
                </a:lnTo>
                <a:lnTo>
                  <a:pt x="205156" y="103822"/>
                </a:lnTo>
                <a:lnTo>
                  <a:pt x="215828" y="105410"/>
                </a:lnTo>
                <a:lnTo>
                  <a:pt x="226752" y="107422"/>
                </a:lnTo>
                <a:lnTo>
                  <a:pt x="234988" y="109714"/>
                </a:lnTo>
                <a:lnTo>
                  <a:pt x="241431" y="112196"/>
                </a:lnTo>
                <a:lnTo>
                  <a:pt x="263166" y="123022"/>
                </a:lnTo>
                <a:lnTo>
                  <a:pt x="267836" y="126782"/>
                </a:lnTo>
                <a:lnTo>
                  <a:pt x="271903" y="131194"/>
                </a:lnTo>
                <a:lnTo>
                  <a:pt x="275566" y="136041"/>
                </a:lnTo>
                <a:lnTo>
                  <a:pt x="278960" y="141176"/>
                </a:lnTo>
                <a:lnTo>
                  <a:pt x="282176" y="146505"/>
                </a:lnTo>
                <a:lnTo>
                  <a:pt x="285272" y="151962"/>
                </a:lnTo>
                <a:lnTo>
                  <a:pt x="287336" y="158459"/>
                </a:lnTo>
                <a:lnTo>
                  <a:pt x="288712" y="165647"/>
                </a:lnTo>
                <a:lnTo>
                  <a:pt x="289630" y="173296"/>
                </a:lnTo>
                <a:lnTo>
                  <a:pt x="287384" y="181254"/>
                </a:lnTo>
                <a:lnTo>
                  <a:pt x="283029" y="189416"/>
                </a:lnTo>
                <a:lnTo>
                  <a:pt x="277268" y="197715"/>
                </a:lnTo>
                <a:lnTo>
                  <a:pt x="269618" y="206105"/>
                </a:lnTo>
                <a:lnTo>
                  <a:pt x="260707" y="214556"/>
                </a:lnTo>
                <a:lnTo>
                  <a:pt x="250957" y="223048"/>
                </a:lnTo>
                <a:lnTo>
                  <a:pt x="242552" y="229661"/>
                </a:lnTo>
                <a:lnTo>
                  <a:pt x="235044" y="235023"/>
                </a:lnTo>
                <a:lnTo>
                  <a:pt x="228133" y="239549"/>
                </a:lnTo>
                <a:lnTo>
                  <a:pt x="220669" y="243520"/>
                </a:lnTo>
                <a:lnTo>
                  <a:pt x="212835" y="247119"/>
                </a:lnTo>
                <a:lnTo>
                  <a:pt x="204755" y="250472"/>
                </a:lnTo>
                <a:lnTo>
                  <a:pt x="197463" y="253659"/>
                </a:lnTo>
                <a:lnTo>
                  <a:pt x="184281" y="259740"/>
                </a:lnTo>
                <a:lnTo>
                  <a:pt x="176194" y="261743"/>
                </a:lnTo>
                <a:lnTo>
                  <a:pt x="166992" y="263078"/>
                </a:lnTo>
                <a:lnTo>
                  <a:pt x="157048" y="263968"/>
                </a:lnTo>
                <a:lnTo>
                  <a:pt x="147561" y="264561"/>
                </a:lnTo>
                <a:lnTo>
                  <a:pt x="129400" y="265221"/>
                </a:lnTo>
                <a:lnTo>
                  <a:pt x="121509" y="264444"/>
                </a:lnTo>
                <a:lnTo>
                  <a:pt x="114343" y="262974"/>
                </a:lnTo>
                <a:lnTo>
                  <a:pt x="107661" y="261041"/>
                </a:lnTo>
                <a:lnTo>
                  <a:pt x="80054" y="253771"/>
                </a:lnTo>
                <a:lnTo>
                  <a:pt x="71466" y="252048"/>
                </a:lnTo>
                <a:lnTo>
                  <a:pt x="63837" y="250899"/>
                </a:lnTo>
                <a:lnTo>
                  <a:pt x="56845" y="250134"/>
                </a:lnTo>
                <a:lnTo>
                  <a:pt x="46537" y="246744"/>
                </a:lnTo>
                <a:lnTo>
                  <a:pt x="36875" y="242062"/>
                </a:lnTo>
                <a:lnTo>
                  <a:pt x="30298" y="239480"/>
                </a:lnTo>
                <a:lnTo>
                  <a:pt x="23056" y="236806"/>
                </a:lnTo>
                <a:lnTo>
                  <a:pt x="12469" y="231295"/>
                </a:lnTo>
                <a:lnTo>
                  <a:pt x="0" y="2228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6"/>
          <p:cNvSpPr/>
          <p:nvPr/>
        </p:nvSpPr>
        <p:spPr>
          <a:xfrm>
            <a:off x="3152915" y="5555568"/>
            <a:ext cx="175797" cy="230789"/>
          </a:xfrm>
          <a:custGeom>
            <a:avLst/>
            <a:gdLst/>
            <a:ahLst/>
            <a:cxnLst/>
            <a:rect l="0" t="0" r="0" b="0"/>
            <a:pathLst>
              <a:path w="175797" h="230789">
                <a:moveTo>
                  <a:pt x="56057" y="42274"/>
                </a:moveTo>
                <a:lnTo>
                  <a:pt x="42404" y="46825"/>
                </a:lnTo>
                <a:lnTo>
                  <a:pt x="37430" y="48165"/>
                </a:lnTo>
                <a:lnTo>
                  <a:pt x="33162" y="49059"/>
                </a:lnTo>
                <a:lnTo>
                  <a:pt x="29363" y="49655"/>
                </a:lnTo>
                <a:lnTo>
                  <a:pt x="26831" y="51005"/>
                </a:lnTo>
                <a:lnTo>
                  <a:pt x="25143" y="52857"/>
                </a:lnTo>
                <a:lnTo>
                  <a:pt x="22315" y="57456"/>
                </a:lnTo>
                <a:lnTo>
                  <a:pt x="17883" y="62674"/>
                </a:lnTo>
                <a:lnTo>
                  <a:pt x="12738" y="68168"/>
                </a:lnTo>
                <a:lnTo>
                  <a:pt x="10033" y="70967"/>
                </a:lnTo>
                <a:lnTo>
                  <a:pt x="8229" y="73785"/>
                </a:lnTo>
                <a:lnTo>
                  <a:pt x="6225" y="79457"/>
                </a:lnTo>
                <a:lnTo>
                  <a:pt x="4738" y="88018"/>
                </a:lnTo>
                <a:lnTo>
                  <a:pt x="546" y="115310"/>
                </a:lnTo>
                <a:lnTo>
                  <a:pt x="0" y="130969"/>
                </a:lnTo>
                <a:lnTo>
                  <a:pt x="588" y="147124"/>
                </a:lnTo>
                <a:lnTo>
                  <a:pt x="1933" y="163609"/>
                </a:lnTo>
                <a:lnTo>
                  <a:pt x="4734" y="177457"/>
                </a:lnTo>
                <a:lnTo>
                  <a:pt x="8507" y="189546"/>
                </a:lnTo>
                <a:lnTo>
                  <a:pt x="12927" y="200463"/>
                </a:lnTo>
                <a:lnTo>
                  <a:pt x="16826" y="208693"/>
                </a:lnTo>
                <a:lnTo>
                  <a:pt x="20378" y="215133"/>
                </a:lnTo>
                <a:lnTo>
                  <a:pt x="23699" y="220379"/>
                </a:lnTo>
                <a:lnTo>
                  <a:pt x="27817" y="223875"/>
                </a:lnTo>
                <a:lnTo>
                  <a:pt x="32468" y="226206"/>
                </a:lnTo>
                <a:lnTo>
                  <a:pt x="37474" y="227761"/>
                </a:lnTo>
                <a:lnTo>
                  <a:pt x="41763" y="228797"/>
                </a:lnTo>
                <a:lnTo>
                  <a:pt x="45575" y="229488"/>
                </a:lnTo>
                <a:lnTo>
                  <a:pt x="49069" y="229948"/>
                </a:lnTo>
                <a:lnTo>
                  <a:pt x="53304" y="230255"/>
                </a:lnTo>
                <a:lnTo>
                  <a:pt x="58031" y="230460"/>
                </a:lnTo>
                <a:lnTo>
                  <a:pt x="68364" y="230687"/>
                </a:lnTo>
                <a:lnTo>
                  <a:pt x="79307" y="230788"/>
                </a:lnTo>
                <a:lnTo>
                  <a:pt x="84892" y="229863"/>
                </a:lnTo>
                <a:lnTo>
                  <a:pt x="90520" y="228293"/>
                </a:lnTo>
                <a:lnTo>
                  <a:pt x="96178" y="226294"/>
                </a:lnTo>
                <a:lnTo>
                  <a:pt x="101854" y="224009"/>
                </a:lnTo>
                <a:lnTo>
                  <a:pt x="107544" y="221533"/>
                </a:lnTo>
                <a:lnTo>
                  <a:pt x="113241" y="218930"/>
                </a:lnTo>
                <a:lnTo>
                  <a:pt x="119897" y="214337"/>
                </a:lnTo>
                <a:lnTo>
                  <a:pt x="127192" y="208418"/>
                </a:lnTo>
                <a:lnTo>
                  <a:pt x="134913" y="201614"/>
                </a:lnTo>
                <a:lnTo>
                  <a:pt x="141013" y="195173"/>
                </a:lnTo>
                <a:lnTo>
                  <a:pt x="146032" y="188975"/>
                </a:lnTo>
                <a:lnTo>
                  <a:pt x="150330" y="182937"/>
                </a:lnTo>
                <a:lnTo>
                  <a:pt x="155101" y="174150"/>
                </a:lnTo>
                <a:lnTo>
                  <a:pt x="160186" y="163529"/>
                </a:lnTo>
                <a:lnTo>
                  <a:pt x="165482" y="151685"/>
                </a:lnTo>
                <a:lnTo>
                  <a:pt x="169012" y="141885"/>
                </a:lnTo>
                <a:lnTo>
                  <a:pt x="171365" y="133446"/>
                </a:lnTo>
                <a:lnTo>
                  <a:pt x="172934" y="125916"/>
                </a:lnTo>
                <a:lnTo>
                  <a:pt x="173980" y="115180"/>
                </a:lnTo>
                <a:lnTo>
                  <a:pt x="174677" y="102308"/>
                </a:lnTo>
                <a:lnTo>
                  <a:pt x="175659" y="67047"/>
                </a:lnTo>
                <a:lnTo>
                  <a:pt x="175796" y="58790"/>
                </a:lnTo>
                <a:lnTo>
                  <a:pt x="173983" y="50427"/>
                </a:lnTo>
                <a:lnTo>
                  <a:pt x="170870" y="41994"/>
                </a:lnTo>
                <a:lnTo>
                  <a:pt x="166888" y="33515"/>
                </a:lnTo>
                <a:lnTo>
                  <a:pt x="162330" y="26910"/>
                </a:lnTo>
                <a:lnTo>
                  <a:pt x="157386" y="21554"/>
                </a:lnTo>
                <a:lnTo>
                  <a:pt x="152184" y="17031"/>
                </a:lnTo>
                <a:lnTo>
                  <a:pt x="143865" y="9465"/>
                </a:lnTo>
                <a:lnTo>
                  <a:pt x="140313" y="6114"/>
                </a:lnTo>
                <a:lnTo>
                  <a:pt x="136040" y="3879"/>
                </a:lnTo>
                <a:lnTo>
                  <a:pt x="131287" y="2390"/>
                </a:lnTo>
                <a:lnTo>
                  <a:pt x="126213" y="1398"/>
                </a:lnTo>
                <a:lnTo>
                  <a:pt x="120925" y="735"/>
                </a:lnTo>
                <a:lnTo>
                  <a:pt x="115495" y="294"/>
                </a:lnTo>
                <a:lnTo>
                  <a:pt x="109970" y="0"/>
                </a:lnTo>
                <a:lnTo>
                  <a:pt x="103429" y="756"/>
                </a:lnTo>
                <a:lnTo>
                  <a:pt x="96211" y="2214"/>
                </a:lnTo>
                <a:lnTo>
                  <a:pt x="88541" y="4137"/>
                </a:lnTo>
                <a:lnTo>
                  <a:pt x="81523" y="6372"/>
                </a:lnTo>
                <a:lnTo>
                  <a:pt x="74939" y="8814"/>
                </a:lnTo>
                <a:lnTo>
                  <a:pt x="68645" y="11395"/>
                </a:lnTo>
                <a:lnTo>
                  <a:pt x="63497" y="14068"/>
                </a:lnTo>
                <a:lnTo>
                  <a:pt x="59112" y="16803"/>
                </a:lnTo>
                <a:lnTo>
                  <a:pt x="47485" y="251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7"/>
          <p:cNvSpPr/>
          <p:nvPr/>
        </p:nvSpPr>
        <p:spPr>
          <a:xfrm>
            <a:off x="3431857" y="5546407"/>
            <a:ext cx="368619" cy="317184"/>
          </a:xfrm>
          <a:custGeom>
            <a:avLst/>
            <a:gdLst/>
            <a:ahLst/>
            <a:cxnLst/>
            <a:rect l="0" t="0" r="0" b="0"/>
            <a:pathLst>
              <a:path w="368619" h="317184">
                <a:moveTo>
                  <a:pt x="0" y="0"/>
                </a:moveTo>
                <a:lnTo>
                  <a:pt x="4551" y="18204"/>
                </a:lnTo>
                <a:lnTo>
                  <a:pt x="6844" y="25471"/>
                </a:lnTo>
                <a:lnTo>
                  <a:pt x="9325" y="32221"/>
                </a:lnTo>
                <a:lnTo>
                  <a:pt x="11932" y="38626"/>
                </a:lnTo>
                <a:lnTo>
                  <a:pt x="13669" y="45753"/>
                </a:lnTo>
                <a:lnTo>
                  <a:pt x="14828" y="53362"/>
                </a:lnTo>
                <a:lnTo>
                  <a:pt x="15600" y="61292"/>
                </a:lnTo>
                <a:lnTo>
                  <a:pt x="21238" y="104309"/>
                </a:lnTo>
                <a:lnTo>
                  <a:pt x="23684" y="119070"/>
                </a:lnTo>
                <a:lnTo>
                  <a:pt x="26267" y="132719"/>
                </a:lnTo>
                <a:lnTo>
                  <a:pt x="28941" y="145630"/>
                </a:lnTo>
                <a:lnTo>
                  <a:pt x="30724" y="157094"/>
                </a:lnTo>
                <a:lnTo>
                  <a:pt x="31913" y="167594"/>
                </a:lnTo>
                <a:lnTo>
                  <a:pt x="32705" y="177452"/>
                </a:lnTo>
                <a:lnTo>
                  <a:pt x="34186" y="187834"/>
                </a:lnTo>
                <a:lnTo>
                  <a:pt x="36126" y="198565"/>
                </a:lnTo>
                <a:lnTo>
                  <a:pt x="38371" y="209529"/>
                </a:lnTo>
                <a:lnTo>
                  <a:pt x="39868" y="220649"/>
                </a:lnTo>
                <a:lnTo>
                  <a:pt x="40866" y="231872"/>
                </a:lnTo>
                <a:lnTo>
                  <a:pt x="41532" y="243164"/>
                </a:lnTo>
                <a:lnTo>
                  <a:pt x="42271" y="250630"/>
                </a:lnTo>
                <a:lnTo>
                  <a:pt x="42468" y="249955"/>
                </a:lnTo>
                <a:lnTo>
                  <a:pt x="40147" y="241583"/>
                </a:lnTo>
                <a:lnTo>
                  <a:pt x="38195" y="235351"/>
                </a:lnTo>
                <a:lnTo>
                  <a:pt x="36893" y="224528"/>
                </a:lnTo>
                <a:lnTo>
                  <a:pt x="36025" y="210645"/>
                </a:lnTo>
                <a:lnTo>
                  <a:pt x="35062" y="180298"/>
                </a:lnTo>
                <a:lnTo>
                  <a:pt x="34633" y="154110"/>
                </a:lnTo>
                <a:lnTo>
                  <a:pt x="35471" y="141792"/>
                </a:lnTo>
                <a:lnTo>
                  <a:pt x="36982" y="129770"/>
                </a:lnTo>
                <a:lnTo>
                  <a:pt x="38942" y="117946"/>
                </a:lnTo>
                <a:lnTo>
                  <a:pt x="43107" y="103396"/>
                </a:lnTo>
                <a:lnTo>
                  <a:pt x="48741" y="87028"/>
                </a:lnTo>
                <a:lnTo>
                  <a:pt x="55353" y="69449"/>
                </a:lnTo>
                <a:lnTo>
                  <a:pt x="60715" y="55825"/>
                </a:lnTo>
                <a:lnTo>
                  <a:pt x="65242" y="44836"/>
                </a:lnTo>
                <a:lnTo>
                  <a:pt x="69212" y="35606"/>
                </a:lnTo>
                <a:lnTo>
                  <a:pt x="72811" y="28500"/>
                </a:lnTo>
                <a:lnTo>
                  <a:pt x="76164" y="22810"/>
                </a:lnTo>
                <a:lnTo>
                  <a:pt x="79351" y="18064"/>
                </a:lnTo>
                <a:lnTo>
                  <a:pt x="87972" y="10251"/>
                </a:lnTo>
                <a:lnTo>
                  <a:pt x="97201" y="4556"/>
                </a:lnTo>
                <a:lnTo>
                  <a:pt x="104478" y="2025"/>
                </a:lnTo>
                <a:lnTo>
                  <a:pt x="113427" y="900"/>
                </a:lnTo>
                <a:lnTo>
                  <a:pt x="123755" y="400"/>
                </a:lnTo>
                <a:lnTo>
                  <a:pt x="134695" y="178"/>
                </a:lnTo>
                <a:lnTo>
                  <a:pt x="139326" y="2024"/>
                </a:lnTo>
                <a:lnTo>
                  <a:pt x="143367" y="5159"/>
                </a:lnTo>
                <a:lnTo>
                  <a:pt x="151348" y="13723"/>
                </a:lnTo>
                <a:lnTo>
                  <a:pt x="161246" y="23880"/>
                </a:lnTo>
                <a:lnTo>
                  <a:pt x="165600" y="29254"/>
                </a:lnTo>
                <a:lnTo>
                  <a:pt x="169455" y="34743"/>
                </a:lnTo>
                <a:lnTo>
                  <a:pt x="172977" y="40307"/>
                </a:lnTo>
                <a:lnTo>
                  <a:pt x="176278" y="46874"/>
                </a:lnTo>
                <a:lnTo>
                  <a:pt x="179431" y="54109"/>
                </a:lnTo>
                <a:lnTo>
                  <a:pt x="182486" y="61790"/>
                </a:lnTo>
                <a:lnTo>
                  <a:pt x="188420" y="77945"/>
                </a:lnTo>
                <a:lnTo>
                  <a:pt x="191336" y="86254"/>
                </a:lnTo>
                <a:lnTo>
                  <a:pt x="193279" y="95602"/>
                </a:lnTo>
                <a:lnTo>
                  <a:pt x="194575" y="105645"/>
                </a:lnTo>
                <a:lnTo>
                  <a:pt x="195440" y="116150"/>
                </a:lnTo>
                <a:lnTo>
                  <a:pt x="196015" y="128869"/>
                </a:lnTo>
                <a:lnTo>
                  <a:pt x="196656" y="158240"/>
                </a:lnTo>
                <a:lnTo>
                  <a:pt x="195873" y="175026"/>
                </a:lnTo>
                <a:lnTo>
                  <a:pt x="194400" y="192884"/>
                </a:lnTo>
                <a:lnTo>
                  <a:pt x="192465" y="211457"/>
                </a:lnTo>
                <a:lnTo>
                  <a:pt x="190223" y="225744"/>
                </a:lnTo>
                <a:lnTo>
                  <a:pt x="187775" y="237173"/>
                </a:lnTo>
                <a:lnTo>
                  <a:pt x="185191" y="246698"/>
                </a:lnTo>
                <a:lnTo>
                  <a:pt x="183468" y="254001"/>
                </a:lnTo>
                <a:lnTo>
                  <a:pt x="182320" y="259821"/>
                </a:lnTo>
                <a:lnTo>
                  <a:pt x="181554" y="264654"/>
                </a:lnTo>
                <a:lnTo>
                  <a:pt x="180091" y="266924"/>
                </a:lnTo>
                <a:lnTo>
                  <a:pt x="178163" y="267484"/>
                </a:lnTo>
                <a:lnTo>
                  <a:pt x="172776" y="266090"/>
                </a:lnTo>
                <a:lnTo>
                  <a:pt x="173286" y="260261"/>
                </a:lnTo>
                <a:lnTo>
                  <a:pt x="174579" y="250660"/>
                </a:lnTo>
                <a:lnTo>
                  <a:pt x="176394" y="238544"/>
                </a:lnTo>
                <a:lnTo>
                  <a:pt x="177604" y="227610"/>
                </a:lnTo>
                <a:lnTo>
                  <a:pt x="178410" y="217462"/>
                </a:lnTo>
                <a:lnTo>
                  <a:pt x="178948" y="207840"/>
                </a:lnTo>
                <a:lnTo>
                  <a:pt x="181211" y="195710"/>
                </a:lnTo>
                <a:lnTo>
                  <a:pt x="184625" y="181908"/>
                </a:lnTo>
                <a:lnTo>
                  <a:pt x="188805" y="166992"/>
                </a:lnTo>
                <a:lnTo>
                  <a:pt x="193498" y="154191"/>
                </a:lnTo>
                <a:lnTo>
                  <a:pt x="198531" y="142799"/>
                </a:lnTo>
                <a:lnTo>
                  <a:pt x="224848" y="90331"/>
                </a:lnTo>
                <a:lnTo>
                  <a:pt x="231813" y="78318"/>
                </a:lnTo>
                <a:lnTo>
                  <a:pt x="238362" y="68405"/>
                </a:lnTo>
                <a:lnTo>
                  <a:pt x="244633" y="59891"/>
                </a:lnTo>
                <a:lnTo>
                  <a:pt x="251671" y="52310"/>
                </a:lnTo>
                <a:lnTo>
                  <a:pt x="259221" y="45350"/>
                </a:lnTo>
                <a:lnTo>
                  <a:pt x="267112" y="38807"/>
                </a:lnTo>
                <a:lnTo>
                  <a:pt x="275229" y="33491"/>
                </a:lnTo>
                <a:lnTo>
                  <a:pt x="283499" y="28995"/>
                </a:lnTo>
                <a:lnTo>
                  <a:pt x="312751" y="14935"/>
                </a:lnTo>
                <a:lnTo>
                  <a:pt x="318038" y="13767"/>
                </a:lnTo>
                <a:lnTo>
                  <a:pt x="322516" y="13940"/>
                </a:lnTo>
                <a:lnTo>
                  <a:pt x="326453" y="15009"/>
                </a:lnTo>
                <a:lnTo>
                  <a:pt x="333368" y="18736"/>
                </a:lnTo>
                <a:lnTo>
                  <a:pt x="342616" y="26189"/>
                </a:lnTo>
                <a:lnTo>
                  <a:pt x="345568" y="28889"/>
                </a:lnTo>
                <a:lnTo>
                  <a:pt x="348488" y="33547"/>
                </a:lnTo>
                <a:lnTo>
                  <a:pt x="351388" y="39510"/>
                </a:lnTo>
                <a:lnTo>
                  <a:pt x="354274" y="46343"/>
                </a:lnTo>
                <a:lnTo>
                  <a:pt x="357150" y="56613"/>
                </a:lnTo>
                <a:lnTo>
                  <a:pt x="360020" y="69175"/>
                </a:lnTo>
                <a:lnTo>
                  <a:pt x="362886" y="83263"/>
                </a:lnTo>
                <a:lnTo>
                  <a:pt x="364796" y="99324"/>
                </a:lnTo>
                <a:lnTo>
                  <a:pt x="366070" y="116699"/>
                </a:lnTo>
                <a:lnTo>
                  <a:pt x="367485" y="150926"/>
                </a:lnTo>
                <a:lnTo>
                  <a:pt x="368282" y="191616"/>
                </a:lnTo>
                <a:lnTo>
                  <a:pt x="368618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8"/>
          <p:cNvSpPr/>
          <p:nvPr/>
        </p:nvSpPr>
        <p:spPr>
          <a:xfrm>
            <a:off x="3894772" y="5563637"/>
            <a:ext cx="274321" cy="222756"/>
          </a:xfrm>
          <a:custGeom>
            <a:avLst/>
            <a:gdLst/>
            <a:ahLst/>
            <a:cxnLst/>
            <a:rect l="0" t="0" r="0" b="0"/>
            <a:pathLst>
              <a:path w="274321" h="222756">
                <a:moveTo>
                  <a:pt x="0" y="119930"/>
                </a:moveTo>
                <a:lnTo>
                  <a:pt x="9102" y="124481"/>
                </a:lnTo>
                <a:lnTo>
                  <a:pt x="13688" y="125821"/>
                </a:lnTo>
                <a:lnTo>
                  <a:pt x="18650" y="126715"/>
                </a:lnTo>
                <a:lnTo>
                  <a:pt x="23864" y="127311"/>
                </a:lnTo>
                <a:lnTo>
                  <a:pt x="31149" y="127709"/>
                </a:lnTo>
                <a:lnTo>
                  <a:pt x="49404" y="128150"/>
                </a:lnTo>
                <a:lnTo>
                  <a:pt x="57701" y="127315"/>
                </a:lnTo>
                <a:lnTo>
                  <a:pt x="65138" y="125806"/>
                </a:lnTo>
                <a:lnTo>
                  <a:pt x="72000" y="123847"/>
                </a:lnTo>
                <a:lnTo>
                  <a:pt x="78480" y="122541"/>
                </a:lnTo>
                <a:lnTo>
                  <a:pt x="84705" y="121671"/>
                </a:lnTo>
                <a:lnTo>
                  <a:pt x="90760" y="121091"/>
                </a:lnTo>
                <a:lnTo>
                  <a:pt x="96702" y="118799"/>
                </a:lnTo>
                <a:lnTo>
                  <a:pt x="102568" y="115366"/>
                </a:lnTo>
                <a:lnTo>
                  <a:pt x="108384" y="111172"/>
                </a:lnTo>
                <a:lnTo>
                  <a:pt x="116071" y="106472"/>
                </a:lnTo>
                <a:lnTo>
                  <a:pt x="125005" y="101433"/>
                </a:lnTo>
                <a:lnTo>
                  <a:pt x="134772" y="96169"/>
                </a:lnTo>
                <a:lnTo>
                  <a:pt x="144140" y="90754"/>
                </a:lnTo>
                <a:lnTo>
                  <a:pt x="162170" y="79658"/>
                </a:lnTo>
                <a:lnTo>
                  <a:pt x="188385" y="62701"/>
                </a:lnTo>
                <a:lnTo>
                  <a:pt x="194171" y="57965"/>
                </a:lnTo>
                <a:lnTo>
                  <a:pt x="198027" y="53855"/>
                </a:lnTo>
                <a:lnTo>
                  <a:pt x="200598" y="50162"/>
                </a:lnTo>
                <a:lnTo>
                  <a:pt x="205995" y="43520"/>
                </a:lnTo>
                <a:lnTo>
                  <a:pt x="208767" y="40415"/>
                </a:lnTo>
                <a:lnTo>
                  <a:pt x="210616" y="36440"/>
                </a:lnTo>
                <a:lnTo>
                  <a:pt x="211848" y="31885"/>
                </a:lnTo>
                <a:lnTo>
                  <a:pt x="212669" y="26944"/>
                </a:lnTo>
                <a:lnTo>
                  <a:pt x="212264" y="21744"/>
                </a:lnTo>
                <a:lnTo>
                  <a:pt x="211042" y="16373"/>
                </a:lnTo>
                <a:lnTo>
                  <a:pt x="209275" y="10887"/>
                </a:lnTo>
                <a:lnTo>
                  <a:pt x="207144" y="7230"/>
                </a:lnTo>
                <a:lnTo>
                  <a:pt x="204771" y="4792"/>
                </a:lnTo>
                <a:lnTo>
                  <a:pt x="202236" y="3166"/>
                </a:lnTo>
                <a:lnTo>
                  <a:pt x="194340" y="1360"/>
                </a:lnTo>
                <a:lnTo>
                  <a:pt x="189568" y="878"/>
                </a:lnTo>
                <a:lnTo>
                  <a:pt x="184481" y="558"/>
                </a:lnTo>
                <a:lnTo>
                  <a:pt x="179185" y="343"/>
                </a:lnTo>
                <a:lnTo>
                  <a:pt x="165169" y="42"/>
                </a:lnTo>
                <a:lnTo>
                  <a:pt x="161548" y="0"/>
                </a:lnTo>
                <a:lnTo>
                  <a:pt x="157229" y="924"/>
                </a:lnTo>
                <a:lnTo>
                  <a:pt x="152444" y="2493"/>
                </a:lnTo>
                <a:lnTo>
                  <a:pt x="147349" y="4491"/>
                </a:lnTo>
                <a:lnTo>
                  <a:pt x="142048" y="6776"/>
                </a:lnTo>
                <a:lnTo>
                  <a:pt x="131078" y="11854"/>
                </a:lnTo>
                <a:lnTo>
                  <a:pt x="124533" y="18352"/>
                </a:lnTo>
                <a:lnTo>
                  <a:pt x="117312" y="27447"/>
                </a:lnTo>
                <a:lnTo>
                  <a:pt x="109640" y="38272"/>
                </a:lnTo>
                <a:lnTo>
                  <a:pt x="102621" y="47394"/>
                </a:lnTo>
                <a:lnTo>
                  <a:pt x="96037" y="55380"/>
                </a:lnTo>
                <a:lnTo>
                  <a:pt x="89742" y="62609"/>
                </a:lnTo>
                <a:lnTo>
                  <a:pt x="84593" y="70286"/>
                </a:lnTo>
                <a:lnTo>
                  <a:pt x="80208" y="78262"/>
                </a:lnTo>
                <a:lnTo>
                  <a:pt x="76332" y="86436"/>
                </a:lnTo>
                <a:lnTo>
                  <a:pt x="73748" y="93791"/>
                </a:lnTo>
                <a:lnTo>
                  <a:pt x="72025" y="100599"/>
                </a:lnTo>
                <a:lnTo>
                  <a:pt x="70877" y="107043"/>
                </a:lnTo>
                <a:lnTo>
                  <a:pt x="69159" y="114196"/>
                </a:lnTo>
                <a:lnTo>
                  <a:pt x="67061" y="121822"/>
                </a:lnTo>
                <a:lnTo>
                  <a:pt x="64710" y="129764"/>
                </a:lnTo>
                <a:lnTo>
                  <a:pt x="63143" y="136964"/>
                </a:lnTo>
                <a:lnTo>
                  <a:pt x="62097" y="143668"/>
                </a:lnTo>
                <a:lnTo>
                  <a:pt x="61401" y="150043"/>
                </a:lnTo>
                <a:lnTo>
                  <a:pt x="61889" y="156198"/>
                </a:lnTo>
                <a:lnTo>
                  <a:pt x="63167" y="162206"/>
                </a:lnTo>
                <a:lnTo>
                  <a:pt x="64971" y="168117"/>
                </a:lnTo>
                <a:lnTo>
                  <a:pt x="67126" y="173962"/>
                </a:lnTo>
                <a:lnTo>
                  <a:pt x="69516" y="179764"/>
                </a:lnTo>
                <a:lnTo>
                  <a:pt x="72061" y="185537"/>
                </a:lnTo>
                <a:lnTo>
                  <a:pt x="73759" y="190338"/>
                </a:lnTo>
                <a:lnTo>
                  <a:pt x="74890" y="194491"/>
                </a:lnTo>
                <a:lnTo>
                  <a:pt x="75644" y="198212"/>
                </a:lnTo>
                <a:lnTo>
                  <a:pt x="79022" y="204888"/>
                </a:lnTo>
                <a:lnTo>
                  <a:pt x="83699" y="211029"/>
                </a:lnTo>
                <a:lnTo>
                  <a:pt x="88952" y="216934"/>
                </a:lnTo>
                <a:lnTo>
                  <a:pt x="92639" y="218889"/>
                </a:lnTo>
                <a:lnTo>
                  <a:pt x="97002" y="220193"/>
                </a:lnTo>
                <a:lnTo>
                  <a:pt x="101815" y="221062"/>
                </a:lnTo>
                <a:lnTo>
                  <a:pt x="109704" y="222028"/>
                </a:lnTo>
                <a:lnTo>
                  <a:pt x="116385" y="222457"/>
                </a:lnTo>
                <a:lnTo>
                  <a:pt x="122529" y="222648"/>
                </a:lnTo>
                <a:lnTo>
                  <a:pt x="135894" y="222755"/>
                </a:lnTo>
                <a:lnTo>
                  <a:pt x="141078" y="221818"/>
                </a:lnTo>
                <a:lnTo>
                  <a:pt x="146440" y="220240"/>
                </a:lnTo>
                <a:lnTo>
                  <a:pt x="151919" y="218236"/>
                </a:lnTo>
                <a:lnTo>
                  <a:pt x="157477" y="215947"/>
                </a:lnTo>
                <a:lnTo>
                  <a:pt x="163087" y="213470"/>
                </a:lnTo>
                <a:lnTo>
                  <a:pt x="168732" y="210864"/>
                </a:lnTo>
                <a:lnTo>
                  <a:pt x="208533" y="193546"/>
                </a:lnTo>
                <a:lnTo>
                  <a:pt x="220937" y="187105"/>
                </a:lnTo>
                <a:lnTo>
                  <a:pt x="231112" y="180906"/>
                </a:lnTo>
                <a:lnTo>
                  <a:pt x="239799" y="174868"/>
                </a:lnTo>
                <a:lnTo>
                  <a:pt x="246544" y="169891"/>
                </a:lnTo>
                <a:lnTo>
                  <a:pt x="251993" y="165620"/>
                </a:lnTo>
                <a:lnTo>
                  <a:pt x="274320" y="1456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9"/>
          <p:cNvSpPr/>
          <p:nvPr/>
        </p:nvSpPr>
        <p:spPr>
          <a:xfrm>
            <a:off x="4254817" y="5452110"/>
            <a:ext cx="21614" cy="413701"/>
          </a:xfrm>
          <a:custGeom>
            <a:avLst/>
            <a:gdLst/>
            <a:ahLst/>
            <a:cxnLst/>
            <a:rect l="0" t="0" r="0" b="0"/>
            <a:pathLst>
              <a:path w="21614" h="413701">
                <a:moveTo>
                  <a:pt x="0" y="0"/>
                </a:moveTo>
                <a:lnTo>
                  <a:pt x="0" y="11931"/>
                </a:lnTo>
                <a:lnTo>
                  <a:pt x="1905" y="18432"/>
                </a:lnTo>
                <a:lnTo>
                  <a:pt x="5080" y="27528"/>
                </a:lnTo>
                <a:lnTo>
                  <a:pt x="9102" y="38354"/>
                </a:lnTo>
                <a:lnTo>
                  <a:pt x="11783" y="52239"/>
                </a:lnTo>
                <a:lnTo>
                  <a:pt x="13570" y="68164"/>
                </a:lnTo>
                <a:lnTo>
                  <a:pt x="14762" y="85447"/>
                </a:lnTo>
                <a:lnTo>
                  <a:pt x="18626" y="124972"/>
                </a:lnTo>
                <a:lnTo>
                  <a:pt x="20990" y="146180"/>
                </a:lnTo>
                <a:lnTo>
                  <a:pt x="21613" y="167938"/>
                </a:lnTo>
                <a:lnTo>
                  <a:pt x="21077" y="190063"/>
                </a:lnTo>
                <a:lnTo>
                  <a:pt x="19766" y="212434"/>
                </a:lnTo>
                <a:lnTo>
                  <a:pt x="18310" y="267770"/>
                </a:lnTo>
                <a:lnTo>
                  <a:pt x="17213" y="396100"/>
                </a:lnTo>
                <a:lnTo>
                  <a:pt x="16238" y="402179"/>
                </a:lnTo>
                <a:lnTo>
                  <a:pt x="14635" y="407184"/>
                </a:lnTo>
                <a:lnTo>
                  <a:pt x="12614" y="411473"/>
                </a:lnTo>
                <a:lnTo>
                  <a:pt x="11267" y="413380"/>
                </a:lnTo>
                <a:lnTo>
                  <a:pt x="10369" y="413700"/>
                </a:lnTo>
                <a:lnTo>
                  <a:pt x="8573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0"/>
          <p:cNvSpPr/>
          <p:nvPr/>
        </p:nvSpPr>
        <p:spPr>
          <a:xfrm>
            <a:off x="4186237" y="5593262"/>
            <a:ext cx="265748" cy="270329"/>
          </a:xfrm>
          <a:custGeom>
            <a:avLst/>
            <a:gdLst/>
            <a:ahLst/>
            <a:cxnLst/>
            <a:rect l="0" t="0" r="0" b="0"/>
            <a:pathLst>
              <a:path w="265748" h="270329">
                <a:moveTo>
                  <a:pt x="0" y="64588"/>
                </a:moveTo>
                <a:lnTo>
                  <a:pt x="13652" y="60037"/>
                </a:lnTo>
                <a:lnTo>
                  <a:pt x="19579" y="58696"/>
                </a:lnTo>
                <a:lnTo>
                  <a:pt x="25435" y="57802"/>
                </a:lnTo>
                <a:lnTo>
                  <a:pt x="31244" y="57207"/>
                </a:lnTo>
                <a:lnTo>
                  <a:pt x="39880" y="54904"/>
                </a:lnTo>
                <a:lnTo>
                  <a:pt x="50399" y="51465"/>
                </a:lnTo>
                <a:lnTo>
                  <a:pt x="62174" y="47266"/>
                </a:lnTo>
                <a:lnTo>
                  <a:pt x="101501" y="32256"/>
                </a:lnTo>
                <a:lnTo>
                  <a:pt x="112435" y="27794"/>
                </a:lnTo>
                <a:lnTo>
                  <a:pt x="121629" y="23866"/>
                </a:lnTo>
                <a:lnTo>
                  <a:pt x="129664" y="20294"/>
                </a:lnTo>
                <a:lnTo>
                  <a:pt x="137877" y="16961"/>
                </a:lnTo>
                <a:lnTo>
                  <a:pt x="146211" y="13787"/>
                </a:lnTo>
                <a:lnTo>
                  <a:pt x="154624" y="10718"/>
                </a:lnTo>
                <a:lnTo>
                  <a:pt x="161186" y="8672"/>
                </a:lnTo>
                <a:lnTo>
                  <a:pt x="166512" y="7308"/>
                </a:lnTo>
                <a:lnTo>
                  <a:pt x="171015" y="6399"/>
                </a:lnTo>
                <a:lnTo>
                  <a:pt x="195557" y="569"/>
                </a:lnTo>
                <a:lnTo>
                  <a:pt x="202761" y="0"/>
                </a:lnTo>
                <a:lnTo>
                  <a:pt x="208517" y="575"/>
                </a:lnTo>
                <a:lnTo>
                  <a:pt x="213306" y="1910"/>
                </a:lnTo>
                <a:lnTo>
                  <a:pt x="221168" y="3394"/>
                </a:lnTo>
                <a:lnTo>
                  <a:pt x="224598" y="3789"/>
                </a:lnTo>
                <a:lnTo>
                  <a:pt x="227837" y="5005"/>
                </a:lnTo>
                <a:lnTo>
                  <a:pt x="233976" y="8897"/>
                </a:lnTo>
                <a:lnTo>
                  <a:pt x="239879" y="13801"/>
                </a:lnTo>
                <a:lnTo>
                  <a:pt x="242787" y="16442"/>
                </a:lnTo>
                <a:lnTo>
                  <a:pt x="244725" y="20108"/>
                </a:lnTo>
                <a:lnTo>
                  <a:pt x="246018" y="24457"/>
                </a:lnTo>
                <a:lnTo>
                  <a:pt x="246880" y="29262"/>
                </a:lnTo>
                <a:lnTo>
                  <a:pt x="250377" y="44760"/>
                </a:lnTo>
                <a:lnTo>
                  <a:pt x="252643" y="54226"/>
                </a:lnTo>
                <a:lnTo>
                  <a:pt x="254153" y="63395"/>
                </a:lnTo>
                <a:lnTo>
                  <a:pt x="255160" y="72365"/>
                </a:lnTo>
                <a:lnTo>
                  <a:pt x="255832" y="81203"/>
                </a:lnTo>
                <a:lnTo>
                  <a:pt x="256280" y="95667"/>
                </a:lnTo>
                <a:lnTo>
                  <a:pt x="257096" y="192188"/>
                </a:lnTo>
                <a:lnTo>
                  <a:pt x="257165" y="255827"/>
                </a:lnTo>
                <a:lnTo>
                  <a:pt x="258120" y="260661"/>
                </a:lnTo>
                <a:lnTo>
                  <a:pt x="259711" y="263883"/>
                </a:lnTo>
                <a:lnTo>
                  <a:pt x="265747" y="270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1"/>
          <p:cNvSpPr/>
          <p:nvPr/>
        </p:nvSpPr>
        <p:spPr>
          <a:xfrm>
            <a:off x="4572394" y="5521255"/>
            <a:ext cx="281996" cy="385198"/>
          </a:xfrm>
          <a:custGeom>
            <a:avLst/>
            <a:gdLst/>
            <a:ahLst/>
            <a:cxnLst/>
            <a:rect l="0" t="0" r="0" b="0"/>
            <a:pathLst>
              <a:path w="281996" h="385198">
                <a:moveTo>
                  <a:pt x="8178" y="59442"/>
                </a:moveTo>
                <a:lnTo>
                  <a:pt x="8178" y="73095"/>
                </a:lnTo>
                <a:lnTo>
                  <a:pt x="9131" y="79974"/>
                </a:lnTo>
                <a:lnTo>
                  <a:pt x="10718" y="87417"/>
                </a:lnTo>
                <a:lnTo>
                  <a:pt x="12729" y="95237"/>
                </a:lnTo>
                <a:lnTo>
                  <a:pt x="14069" y="102356"/>
                </a:lnTo>
                <a:lnTo>
                  <a:pt x="14963" y="109006"/>
                </a:lnTo>
                <a:lnTo>
                  <a:pt x="15559" y="115345"/>
                </a:lnTo>
                <a:lnTo>
                  <a:pt x="25499" y="183427"/>
                </a:lnTo>
                <a:lnTo>
                  <a:pt x="28298" y="207821"/>
                </a:lnTo>
                <a:lnTo>
                  <a:pt x="30164" y="229799"/>
                </a:lnTo>
                <a:lnTo>
                  <a:pt x="31407" y="250166"/>
                </a:lnTo>
                <a:lnTo>
                  <a:pt x="33189" y="265649"/>
                </a:lnTo>
                <a:lnTo>
                  <a:pt x="35330" y="277876"/>
                </a:lnTo>
                <a:lnTo>
                  <a:pt x="37709" y="287932"/>
                </a:lnTo>
                <a:lnTo>
                  <a:pt x="39296" y="296542"/>
                </a:lnTo>
                <a:lnTo>
                  <a:pt x="40353" y="304186"/>
                </a:lnTo>
                <a:lnTo>
                  <a:pt x="41058" y="311187"/>
                </a:lnTo>
                <a:lnTo>
                  <a:pt x="40575" y="316807"/>
                </a:lnTo>
                <a:lnTo>
                  <a:pt x="39302" y="321506"/>
                </a:lnTo>
                <a:lnTo>
                  <a:pt x="37499" y="325591"/>
                </a:lnTo>
                <a:lnTo>
                  <a:pt x="35345" y="328315"/>
                </a:lnTo>
                <a:lnTo>
                  <a:pt x="32957" y="330131"/>
                </a:lnTo>
                <a:lnTo>
                  <a:pt x="30413" y="331341"/>
                </a:lnTo>
                <a:lnTo>
                  <a:pt x="28716" y="331196"/>
                </a:lnTo>
                <a:lnTo>
                  <a:pt x="27585" y="330146"/>
                </a:lnTo>
                <a:lnTo>
                  <a:pt x="23454" y="321578"/>
                </a:lnTo>
                <a:lnTo>
                  <a:pt x="13524" y="301616"/>
                </a:lnTo>
                <a:lnTo>
                  <a:pt x="11742" y="295186"/>
                </a:lnTo>
                <a:lnTo>
                  <a:pt x="10554" y="288043"/>
                </a:lnTo>
                <a:lnTo>
                  <a:pt x="9762" y="280423"/>
                </a:lnTo>
                <a:lnTo>
                  <a:pt x="8282" y="272485"/>
                </a:lnTo>
                <a:lnTo>
                  <a:pt x="6342" y="264336"/>
                </a:lnTo>
                <a:lnTo>
                  <a:pt x="4097" y="256046"/>
                </a:lnTo>
                <a:lnTo>
                  <a:pt x="2600" y="243851"/>
                </a:lnTo>
                <a:lnTo>
                  <a:pt x="1602" y="229054"/>
                </a:lnTo>
                <a:lnTo>
                  <a:pt x="493" y="198643"/>
                </a:lnTo>
                <a:lnTo>
                  <a:pt x="0" y="175601"/>
                </a:lnTo>
                <a:lnTo>
                  <a:pt x="821" y="165457"/>
                </a:lnTo>
                <a:lnTo>
                  <a:pt x="2321" y="155836"/>
                </a:lnTo>
                <a:lnTo>
                  <a:pt x="4273" y="146565"/>
                </a:lnTo>
                <a:lnTo>
                  <a:pt x="6527" y="137527"/>
                </a:lnTo>
                <a:lnTo>
                  <a:pt x="8983" y="128643"/>
                </a:lnTo>
                <a:lnTo>
                  <a:pt x="11572" y="119864"/>
                </a:lnTo>
                <a:lnTo>
                  <a:pt x="15203" y="110201"/>
                </a:lnTo>
                <a:lnTo>
                  <a:pt x="19529" y="99949"/>
                </a:lnTo>
                <a:lnTo>
                  <a:pt x="24318" y="89304"/>
                </a:lnTo>
                <a:lnTo>
                  <a:pt x="30368" y="79350"/>
                </a:lnTo>
                <a:lnTo>
                  <a:pt x="37259" y="69857"/>
                </a:lnTo>
                <a:lnTo>
                  <a:pt x="44710" y="60670"/>
                </a:lnTo>
                <a:lnTo>
                  <a:pt x="50630" y="54546"/>
                </a:lnTo>
                <a:lnTo>
                  <a:pt x="55530" y="50463"/>
                </a:lnTo>
                <a:lnTo>
                  <a:pt x="63513" y="45927"/>
                </a:lnTo>
                <a:lnTo>
                  <a:pt x="70236" y="43910"/>
                </a:lnTo>
                <a:lnTo>
                  <a:pt x="76400" y="43014"/>
                </a:lnTo>
                <a:lnTo>
                  <a:pt x="79377" y="42775"/>
                </a:lnTo>
                <a:lnTo>
                  <a:pt x="82314" y="43568"/>
                </a:lnTo>
                <a:lnTo>
                  <a:pt x="88117" y="46990"/>
                </a:lnTo>
                <a:lnTo>
                  <a:pt x="93871" y="54225"/>
                </a:lnTo>
                <a:lnTo>
                  <a:pt x="96740" y="58822"/>
                </a:lnTo>
                <a:lnTo>
                  <a:pt x="98652" y="64743"/>
                </a:lnTo>
                <a:lnTo>
                  <a:pt x="99927" y="71549"/>
                </a:lnTo>
                <a:lnTo>
                  <a:pt x="100776" y="78943"/>
                </a:lnTo>
                <a:lnTo>
                  <a:pt x="102295" y="87683"/>
                </a:lnTo>
                <a:lnTo>
                  <a:pt x="104260" y="97319"/>
                </a:lnTo>
                <a:lnTo>
                  <a:pt x="106523" y="107554"/>
                </a:lnTo>
                <a:lnTo>
                  <a:pt x="108984" y="125806"/>
                </a:lnTo>
                <a:lnTo>
                  <a:pt x="114258" y="176567"/>
                </a:lnTo>
                <a:lnTo>
                  <a:pt x="115093" y="198486"/>
                </a:lnTo>
                <a:lnTo>
                  <a:pt x="114697" y="216908"/>
                </a:lnTo>
                <a:lnTo>
                  <a:pt x="113481" y="232999"/>
                </a:lnTo>
                <a:lnTo>
                  <a:pt x="111717" y="248489"/>
                </a:lnTo>
                <a:lnTo>
                  <a:pt x="109589" y="263579"/>
                </a:lnTo>
                <a:lnTo>
                  <a:pt x="107218" y="278400"/>
                </a:lnTo>
                <a:lnTo>
                  <a:pt x="105637" y="290187"/>
                </a:lnTo>
                <a:lnTo>
                  <a:pt x="104583" y="299949"/>
                </a:lnTo>
                <a:lnTo>
                  <a:pt x="103412" y="314924"/>
                </a:lnTo>
                <a:lnTo>
                  <a:pt x="102892" y="324755"/>
                </a:lnTo>
                <a:lnTo>
                  <a:pt x="101800" y="326805"/>
                </a:lnTo>
                <a:lnTo>
                  <a:pt x="100120" y="327219"/>
                </a:lnTo>
                <a:lnTo>
                  <a:pt x="98048" y="326543"/>
                </a:lnTo>
                <a:lnTo>
                  <a:pt x="96667" y="322282"/>
                </a:lnTo>
                <a:lnTo>
                  <a:pt x="95745" y="315631"/>
                </a:lnTo>
                <a:lnTo>
                  <a:pt x="95131" y="307388"/>
                </a:lnTo>
                <a:lnTo>
                  <a:pt x="94722" y="298082"/>
                </a:lnTo>
                <a:lnTo>
                  <a:pt x="94267" y="277582"/>
                </a:lnTo>
                <a:lnTo>
                  <a:pt x="94011" y="230968"/>
                </a:lnTo>
                <a:lnTo>
                  <a:pt x="94928" y="215702"/>
                </a:lnTo>
                <a:lnTo>
                  <a:pt x="96491" y="201716"/>
                </a:lnTo>
                <a:lnTo>
                  <a:pt x="98486" y="188581"/>
                </a:lnTo>
                <a:lnTo>
                  <a:pt x="100768" y="176015"/>
                </a:lnTo>
                <a:lnTo>
                  <a:pt x="103243" y="163827"/>
                </a:lnTo>
                <a:lnTo>
                  <a:pt x="105844" y="151892"/>
                </a:lnTo>
                <a:lnTo>
                  <a:pt x="110436" y="138221"/>
                </a:lnTo>
                <a:lnTo>
                  <a:pt x="116356" y="123391"/>
                </a:lnTo>
                <a:lnTo>
                  <a:pt x="123158" y="107790"/>
                </a:lnTo>
                <a:lnTo>
                  <a:pt x="131504" y="91674"/>
                </a:lnTo>
                <a:lnTo>
                  <a:pt x="140878" y="75215"/>
                </a:lnTo>
                <a:lnTo>
                  <a:pt x="150937" y="58528"/>
                </a:lnTo>
                <a:lnTo>
                  <a:pt x="159548" y="46450"/>
                </a:lnTo>
                <a:lnTo>
                  <a:pt x="167194" y="37446"/>
                </a:lnTo>
                <a:lnTo>
                  <a:pt x="188602" y="16151"/>
                </a:lnTo>
                <a:lnTo>
                  <a:pt x="193231" y="12484"/>
                </a:lnTo>
                <a:lnTo>
                  <a:pt x="198221" y="9086"/>
                </a:lnTo>
                <a:lnTo>
                  <a:pt x="203454" y="5869"/>
                </a:lnTo>
                <a:lnTo>
                  <a:pt x="211807" y="2295"/>
                </a:lnTo>
                <a:lnTo>
                  <a:pt x="219647" y="706"/>
                </a:lnTo>
                <a:lnTo>
                  <a:pt x="224405" y="282"/>
                </a:lnTo>
                <a:lnTo>
                  <a:pt x="229482" y="0"/>
                </a:lnTo>
                <a:lnTo>
                  <a:pt x="233819" y="764"/>
                </a:lnTo>
                <a:lnTo>
                  <a:pt x="241178" y="4153"/>
                </a:lnTo>
                <a:lnTo>
                  <a:pt x="247624" y="8834"/>
                </a:lnTo>
                <a:lnTo>
                  <a:pt x="253663" y="14090"/>
                </a:lnTo>
                <a:lnTo>
                  <a:pt x="259523" y="19601"/>
                </a:lnTo>
                <a:lnTo>
                  <a:pt x="265302" y="27765"/>
                </a:lnTo>
                <a:lnTo>
                  <a:pt x="268176" y="32609"/>
                </a:lnTo>
                <a:lnTo>
                  <a:pt x="271045" y="41554"/>
                </a:lnTo>
                <a:lnTo>
                  <a:pt x="273910" y="53231"/>
                </a:lnTo>
                <a:lnTo>
                  <a:pt x="276773" y="66732"/>
                </a:lnTo>
                <a:lnTo>
                  <a:pt x="278681" y="79542"/>
                </a:lnTo>
                <a:lnTo>
                  <a:pt x="279954" y="91892"/>
                </a:lnTo>
                <a:lnTo>
                  <a:pt x="280802" y="103936"/>
                </a:lnTo>
                <a:lnTo>
                  <a:pt x="281367" y="115774"/>
                </a:lnTo>
                <a:lnTo>
                  <a:pt x="281995" y="139089"/>
                </a:lnTo>
                <a:lnTo>
                  <a:pt x="280258" y="159212"/>
                </a:lnTo>
                <a:lnTo>
                  <a:pt x="277195" y="185011"/>
                </a:lnTo>
                <a:lnTo>
                  <a:pt x="273247" y="214592"/>
                </a:lnTo>
                <a:lnTo>
                  <a:pt x="270616" y="238123"/>
                </a:lnTo>
                <a:lnTo>
                  <a:pt x="268862" y="257620"/>
                </a:lnTo>
                <a:lnTo>
                  <a:pt x="267692" y="274428"/>
                </a:lnTo>
                <a:lnTo>
                  <a:pt x="265960" y="288491"/>
                </a:lnTo>
                <a:lnTo>
                  <a:pt x="263853" y="300724"/>
                </a:lnTo>
                <a:lnTo>
                  <a:pt x="261495" y="311737"/>
                </a:lnTo>
                <a:lnTo>
                  <a:pt x="259923" y="322889"/>
                </a:lnTo>
                <a:lnTo>
                  <a:pt x="258876" y="334133"/>
                </a:lnTo>
                <a:lnTo>
                  <a:pt x="257712" y="353930"/>
                </a:lnTo>
                <a:lnTo>
                  <a:pt x="257194" y="365903"/>
                </a:lnTo>
                <a:lnTo>
                  <a:pt x="256781" y="385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2"/>
          <p:cNvSpPr/>
          <p:nvPr/>
        </p:nvSpPr>
        <p:spPr>
          <a:xfrm>
            <a:off x="4880609" y="5520995"/>
            <a:ext cx="194839" cy="324403"/>
          </a:xfrm>
          <a:custGeom>
            <a:avLst/>
            <a:gdLst/>
            <a:ahLst/>
            <a:cxnLst/>
            <a:rect l="0" t="0" r="0" b="0"/>
            <a:pathLst>
              <a:path w="194839" h="324403">
                <a:moveTo>
                  <a:pt x="0" y="188290"/>
                </a:moveTo>
                <a:lnTo>
                  <a:pt x="4552" y="201942"/>
                </a:lnTo>
                <a:lnTo>
                  <a:pt x="6786" y="211185"/>
                </a:lnTo>
                <a:lnTo>
                  <a:pt x="7382" y="214983"/>
                </a:lnTo>
                <a:lnTo>
                  <a:pt x="10584" y="221744"/>
                </a:lnTo>
                <a:lnTo>
                  <a:pt x="12771" y="224880"/>
                </a:lnTo>
                <a:lnTo>
                  <a:pt x="16134" y="226970"/>
                </a:lnTo>
                <a:lnTo>
                  <a:pt x="20281" y="228364"/>
                </a:lnTo>
                <a:lnTo>
                  <a:pt x="24951" y="229293"/>
                </a:lnTo>
                <a:lnTo>
                  <a:pt x="29016" y="229913"/>
                </a:lnTo>
                <a:lnTo>
                  <a:pt x="32679" y="230326"/>
                </a:lnTo>
                <a:lnTo>
                  <a:pt x="36074" y="230601"/>
                </a:lnTo>
                <a:lnTo>
                  <a:pt x="40242" y="229833"/>
                </a:lnTo>
                <a:lnTo>
                  <a:pt x="44926" y="228368"/>
                </a:lnTo>
                <a:lnTo>
                  <a:pt x="49953" y="226439"/>
                </a:lnTo>
                <a:lnTo>
                  <a:pt x="55210" y="224200"/>
                </a:lnTo>
                <a:lnTo>
                  <a:pt x="66130" y="219172"/>
                </a:lnTo>
                <a:lnTo>
                  <a:pt x="70757" y="216498"/>
                </a:lnTo>
                <a:lnTo>
                  <a:pt x="74794" y="213763"/>
                </a:lnTo>
                <a:lnTo>
                  <a:pt x="78438" y="210986"/>
                </a:lnTo>
                <a:lnTo>
                  <a:pt x="82772" y="208183"/>
                </a:lnTo>
                <a:lnTo>
                  <a:pt x="87567" y="205362"/>
                </a:lnTo>
                <a:lnTo>
                  <a:pt x="92668" y="202529"/>
                </a:lnTo>
                <a:lnTo>
                  <a:pt x="97973" y="198735"/>
                </a:lnTo>
                <a:lnTo>
                  <a:pt x="103416" y="194301"/>
                </a:lnTo>
                <a:lnTo>
                  <a:pt x="108949" y="189440"/>
                </a:lnTo>
                <a:lnTo>
                  <a:pt x="115495" y="182389"/>
                </a:lnTo>
                <a:lnTo>
                  <a:pt x="122717" y="173879"/>
                </a:lnTo>
                <a:lnTo>
                  <a:pt x="130389" y="164395"/>
                </a:lnTo>
                <a:lnTo>
                  <a:pt x="138361" y="155215"/>
                </a:lnTo>
                <a:lnTo>
                  <a:pt x="146534" y="146237"/>
                </a:lnTo>
                <a:lnTo>
                  <a:pt x="154839" y="137394"/>
                </a:lnTo>
                <a:lnTo>
                  <a:pt x="162282" y="127690"/>
                </a:lnTo>
                <a:lnTo>
                  <a:pt x="169148" y="117410"/>
                </a:lnTo>
                <a:lnTo>
                  <a:pt x="175630" y="106746"/>
                </a:lnTo>
                <a:lnTo>
                  <a:pt x="180904" y="95828"/>
                </a:lnTo>
                <a:lnTo>
                  <a:pt x="185374" y="84738"/>
                </a:lnTo>
                <a:lnTo>
                  <a:pt x="189305" y="73535"/>
                </a:lnTo>
                <a:lnTo>
                  <a:pt x="191926" y="64162"/>
                </a:lnTo>
                <a:lnTo>
                  <a:pt x="193673" y="56007"/>
                </a:lnTo>
                <a:lnTo>
                  <a:pt x="194838" y="48667"/>
                </a:lnTo>
                <a:lnTo>
                  <a:pt x="194662" y="41868"/>
                </a:lnTo>
                <a:lnTo>
                  <a:pt x="193593" y="35430"/>
                </a:lnTo>
                <a:lnTo>
                  <a:pt x="191927" y="29233"/>
                </a:lnTo>
                <a:lnTo>
                  <a:pt x="189864" y="23197"/>
                </a:lnTo>
                <a:lnTo>
                  <a:pt x="187536" y="17268"/>
                </a:lnTo>
                <a:lnTo>
                  <a:pt x="185032" y="11410"/>
                </a:lnTo>
                <a:lnTo>
                  <a:pt x="182409" y="7505"/>
                </a:lnTo>
                <a:lnTo>
                  <a:pt x="179709" y="4902"/>
                </a:lnTo>
                <a:lnTo>
                  <a:pt x="176956" y="3166"/>
                </a:lnTo>
                <a:lnTo>
                  <a:pt x="171357" y="1238"/>
                </a:lnTo>
                <a:lnTo>
                  <a:pt x="165694" y="380"/>
                </a:lnTo>
                <a:lnTo>
                  <a:pt x="160002" y="0"/>
                </a:lnTo>
                <a:lnTo>
                  <a:pt x="156199" y="850"/>
                </a:lnTo>
                <a:lnTo>
                  <a:pt x="151757" y="2370"/>
                </a:lnTo>
                <a:lnTo>
                  <a:pt x="146892" y="4336"/>
                </a:lnTo>
                <a:lnTo>
                  <a:pt x="142696" y="7551"/>
                </a:lnTo>
                <a:lnTo>
                  <a:pt x="138946" y="11600"/>
                </a:lnTo>
                <a:lnTo>
                  <a:pt x="135493" y="16204"/>
                </a:lnTo>
                <a:lnTo>
                  <a:pt x="130334" y="24036"/>
                </a:lnTo>
                <a:lnTo>
                  <a:pt x="97950" y="75161"/>
                </a:lnTo>
                <a:lnTo>
                  <a:pt x="92923" y="84295"/>
                </a:lnTo>
                <a:lnTo>
                  <a:pt x="88618" y="93243"/>
                </a:lnTo>
                <a:lnTo>
                  <a:pt x="84797" y="102065"/>
                </a:lnTo>
                <a:lnTo>
                  <a:pt x="82249" y="111756"/>
                </a:lnTo>
                <a:lnTo>
                  <a:pt x="80550" y="122027"/>
                </a:lnTo>
                <a:lnTo>
                  <a:pt x="79418" y="132685"/>
                </a:lnTo>
                <a:lnTo>
                  <a:pt x="78663" y="143600"/>
                </a:lnTo>
                <a:lnTo>
                  <a:pt x="78160" y="154687"/>
                </a:lnTo>
                <a:lnTo>
                  <a:pt x="77600" y="177165"/>
                </a:lnTo>
                <a:lnTo>
                  <a:pt x="77170" y="273972"/>
                </a:lnTo>
                <a:lnTo>
                  <a:pt x="78117" y="281606"/>
                </a:lnTo>
                <a:lnTo>
                  <a:pt x="79701" y="288601"/>
                </a:lnTo>
                <a:lnTo>
                  <a:pt x="81709" y="295168"/>
                </a:lnTo>
                <a:lnTo>
                  <a:pt x="85906" y="301453"/>
                </a:lnTo>
                <a:lnTo>
                  <a:pt x="91561" y="307546"/>
                </a:lnTo>
                <a:lnTo>
                  <a:pt x="98188" y="313514"/>
                </a:lnTo>
                <a:lnTo>
                  <a:pt x="104511" y="317493"/>
                </a:lnTo>
                <a:lnTo>
                  <a:pt x="110632" y="320145"/>
                </a:lnTo>
                <a:lnTo>
                  <a:pt x="116617" y="321913"/>
                </a:lnTo>
                <a:lnTo>
                  <a:pt x="122512" y="323092"/>
                </a:lnTo>
                <a:lnTo>
                  <a:pt x="128348" y="323878"/>
                </a:lnTo>
                <a:lnTo>
                  <a:pt x="134143" y="324402"/>
                </a:lnTo>
                <a:lnTo>
                  <a:pt x="138959" y="323799"/>
                </a:lnTo>
                <a:lnTo>
                  <a:pt x="143121" y="322444"/>
                </a:lnTo>
                <a:lnTo>
                  <a:pt x="146850" y="320588"/>
                </a:lnTo>
                <a:lnTo>
                  <a:pt x="150288" y="318399"/>
                </a:lnTo>
                <a:lnTo>
                  <a:pt x="153532" y="315987"/>
                </a:lnTo>
                <a:lnTo>
                  <a:pt x="162878" y="308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3"/>
          <p:cNvSpPr/>
          <p:nvPr/>
        </p:nvSpPr>
        <p:spPr>
          <a:xfrm>
            <a:off x="5069204" y="5512117"/>
            <a:ext cx="219978" cy="222737"/>
          </a:xfrm>
          <a:custGeom>
            <a:avLst/>
            <a:gdLst/>
            <a:ahLst/>
            <a:cxnLst/>
            <a:rect l="0" t="0" r="0" b="0"/>
            <a:pathLst>
              <a:path w="219978" h="222737">
                <a:moveTo>
                  <a:pt x="128588" y="0"/>
                </a:moveTo>
                <a:lnTo>
                  <a:pt x="119487" y="9102"/>
                </a:lnTo>
                <a:lnTo>
                  <a:pt x="116805" y="12735"/>
                </a:lnTo>
                <a:lnTo>
                  <a:pt x="113826" y="19313"/>
                </a:lnTo>
                <a:lnTo>
                  <a:pt x="112079" y="23353"/>
                </a:lnTo>
                <a:lnTo>
                  <a:pt x="107599" y="32921"/>
                </a:lnTo>
                <a:lnTo>
                  <a:pt x="78291" y="92008"/>
                </a:lnTo>
                <a:lnTo>
                  <a:pt x="75054" y="99439"/>
                </a:lnTo>
                <a:lnTo>
                  <a:pt x="72897" y="105345"/>
                </a:lnTo>
                <a:lnTo>
                  <a:pt x="71458" y="110235"/>
                </a:lnTo>
                <a:lnTo>
                  <a:pt x="71451" y="113495"/>
                </a:lnTo>
                <a:lnTo>
                  <a:pt x="72399" y="115669"/>
                </a:lnTo>
                <a:lnTo>
                  <a:pt x="73984" y="117118"/>
                </a:lnTo>
                <a:lnTo>
                  <a:pt x="75993" y="118083"/>
                </a:lnTo>
                <a:lnTo>
                  <a:pt x="80765" y="119157"/>
                </a:lnTo>
                <a:lnTo>
                  <a:pt x="84323" y="118490"/>
                </a:lnTo>
                <a:lnTo>
                  <a:pt x="88600" y="117094"/>
                </a:lnTo>
                <a:lnTo>
                  <a:pt x="93357" y="115210"/>
                </a:lnTo>
                <a:lnTo>
                  <a:pt x="98434" y="113954"/>
                </a:lnTo>
                <a:lnTo>
                  <a:pt x="103722" y="113117"/>
                </a:lnTo>
                <a:lnTo>
                  <a:pt x="109153" y="112559"/>
                </a:lnTo>
                <a:lnTo>
                  <a:pt x="116584" y="111234"/>
                </a:lnTo>
                <a:lnTo>
                  <a:pt x="125348" y="109399"/>
                </a:lnTo>
                <a:lnTo>
                  <a:pt x="135001" y="107222"/>
                </a:lnTo>
                <a:lnTo>
                  <a:pt x="143341" y="104819"/>
                </a:lnTo>
                <a:lnTo>
                  <a:pt x="150806" y="102265"/>
                </a:lnTo>
                <a:lnTo>
                  <a:pt x="157687" y="99609"/>
                </a:lnTo>
                <a:lnTo>
                  <a:pt x="164180" y="97838"/>
                </a:lnTo>
                <a:lnTo>
                  <a:pt x="170413" y="96658"/>
                </a:lnTo>
                <a:lnTo>
                  <a:pt x="176474" y="95872"/>
                </a:lnTo>
                <a:lnTo>
                  <a:pt x="181467" y="96299"/>
                </a:lnTo>
                <a:lnTo>
                  <a:pt x="185748" y="97537"/>
                </a:lnTo>
                <a:lnTo>
                  <a:pt x="189555" y="99315"/>
                </a:lnTo>
                <a:lnTo>
                  <a:pt x="196324" y="101290"/>
                </a:lnTo>
                <a:lnTo>
                  <a:pt x="199463" y="101816"/>
                </a:lnTo>
                <a:lnTo>
                  <a:pt x="203461" y="105025"/>
                </a:lnTo>
                <a:lnTo>
                  <a:pt x="208031" y="110022"/>
                </a:lnTo>
                <a:lnTo>
                  <a:pt x="212982" y="116210"/>
                </a:lnTo>
                <a:lnTo>
                  <a:pt x="216283" y="121289"/>
                </a:lnTo>
                <a:lnTo>
                  <a:pt x="218484" y="125627"/>
                </a:lnTo>
                <a:lnTo>
                  <a:pt x="219951" y="129471"/>
                </a:lnTo>
                <a:lnTo>
                  <a:pt x="219977" y="133939"/>
                </a:lnTo>
                <a:lnTo>
                  <a:pt x="219041" y="138823"/>
                </a:lnTo>
                <a:lnTo>
                  <a:pt x="217465" y="143983"/>
                </a:lnTo>
                <a:lnTo>
                  <a:pt x="215462" y="149329"/>
                </a:lnTo>
                <a:lnTo>
                  <a:pt x="213174" y="154798"/>
                </a:lnTo>
                <a:lnTo>
                  <a:pt x="210696" y="160348"/>
                </a:lnTo>
                <a:lnTo>
                  <a:pt x="207139" y="165954"/>
                </a:lnTo>
                <a:lnTo>
                  <a:pt x="202863" y="171596"/>
                </a:lnTo>
                <a:lnTo>
                  <a:pt x="198107" y="177263"/>
                </a:lnTo>
                <a:lnTo>
                  <a:pt x="193984" y="181993"/>
                </a:lnTo>
                <a:lnTo>
                  <a:pt x="186863" y="189788"/>
                </a:lnTo>
                <a:lnTo>
                  <a:pt x="181725" y="193201"/>
                </a:lnTo>
                <a:lnTo>
                  <a:pt x="175443" y="196428"/>
                </a:lnTo>
                <a:lnTo>
                  <a:pt x="168397" y="199532"/>
                </a:lnTo>
                <a:lnTo>
                  <a:pt x="155489" y="205521"/>
                </a:lnTo>
                <a:lnTo>
                  <a:pt x="149379" y="208452"/>
                </a:lnTo>
                <a:lnTo>
                  <a:pt x="142449" y="211358"/>
                </a:lnTo>
                <a:lnTo>
                  <a:pt x="134971" y="214248"/>
                </a:lnTo>
                <a:lnTo>
                  <a:pt x="127129" y="217127"/>
                </a:lnTo>
                <a:lnTo>
                  <a:pt x="119995" y="219046"/>
                </a:lnTo>
                <a:lnTo>
                  <a:pt x="113335" y="220326"/>
                </a:lnTo>
                <a:lnTo>
                  <a:pt x="106989" y="221179"/>
                </a:lnTo>
                <a:lnTo>
                  <a:pt x="100854" y="221748"/>
                </a:lnTo>
                <a:lnTo>
                  <a:pt x="94858" y="222127"/>
                </a:lnTo>
                <a:lnTo>
                  <a:pt x="83117" y="222548"/>
                </a:lnTo>
                <a:lnTo>
                  <a:pt x="71549" y="222736"/>
                </a:lnTo>
                <a:lnTo>
                  <a:pt x="65797" y="221833"/>
                </a:lnTo>
                <a:lnTo>
                  <a:pt x="60057" y="220278"/>
                </a:lnTo>
                <a:lnTo>
                  <a:pt x="54326" y="218290"/>
                </a:lnTo>
                <a:lnTo>
                  <a:pt x="48600" y="216964"/>
                </a:lnTo>
                <a:lnTo>
                  <a:pt x="42878" y="216081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4"/>
          <p:cNvSpPr/>
          <p:nvPr/>
        </p:nvSpPr>
        <p:spPr>
          <a:xfrm>
            <a:off x="7280909" y="2426017"/>
            <a:ext cx="1380174" cy="402909"/>
          </a:xfrm>
          <a:custGeom>
            <a:avLst/>
            <a:gdLst/>
            <a:ahLst/>
            <a:cxnLst/>
            <a:rect l="0" t="0" r="0" b="0"/>
            <a:pathLst>
              <a:path w="1380174" h="402909">
                <a:moveTo>
                  <a:pt x="0" y="402908"/>
                </a:moveTo>
                <a:lnTo>
                  <a:pt x="18204" y="393806"/>
                </a:lnTo>
                <a:lnTo>
                  <a:pt x="47728" y="383595"/>
                </a:lnTo>
                <a:lnTo>
                  <a:pt x="79102" y="371611"/>
                </a:lnTo>
                <a:lnTo>
                  <a:pt x="104400" y="361990"/>
                </a:lnTo>
                <a:lnTo>
                  <a:pt x="124824" y="352655"/>
                </a:lnTo>
                <a:lnTo>
                  <a:pt x="144060" y="342156"/>
                </a:lnTo>
                <a:lnTo>
                  <a:pt x="163087" y="332091"/>
                </a:lnTo>
                <a:lnTo>
                  <a:pt x="348112" y="262893"/>
                </a:lnTo>
                <a:lnTo>
                  <a:pt x="414432" y="238444"/>
                </a:lnTo>
                <a:lnTo>
                  <a:pt x="442023" y="229448"/>
                </a:lnTo>
                <a:lnTo>
                  <a:pt x="466132" y="222498"/>
                </a:lnTo>
                <a:lnTo>
                  <a:pt x="508160" y="211283"/>
                </a:lnTo>
                <a:lnTo>
                  <a:pt x="545889" y="199949"/>
                </a:lnTo>
                <a:lnTo>
                  <a:pt x="636543" y="171440"/>
                </a:lnTo>
                <a:lnTo>
                  <a:pt x="674386" y="160968"/>
                </a:lnTo>
                <a:lnTo>
                  <a:pt x="821088" y="128569"/>
                </a:lnTo>
                <a:lnTo>
                  <a:pt x="865944" y="119689"/>
                </a:lnTo>
                <a:lnTo>
                  <a:pt x="904929" y="110028"/>
                </a:lnTo>
                <a:lnTo>
                  <a:pt x="947021" y="99384"/>
                </a:lnTo>
                <a:lnTo>
                  <a:pt x="1043551" y="79824"/>
                </a:lnTo>
                <a:lnTo>
                  <a:pt x="1181691" y="47993"/>
                </a:lnTo>
                <a:lnTo>
                  <a:pt x="1244652" y="32125"/>
                </a:lnTo>
                <a:lnTo>
                  <a:pt x="1284699" y="21263"/>
                </a:lnTo>
                <a:lnTo>
                  <a:pt x="1323309" y="12333"/>
                </a:lnTo>
                <a:lnTo>
                  <a:pt x="1352847" y="7147"/>
                </a:lnTo>
                <a:lnTo>
                  <a:pt x="138017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5"/>
          <p:cNvSpPr/>
          <p:nvPr/>
        </p:nvSpPr>
        <p:spPr>
          <a:xfrm>
            <a:off x="7366634" y="2803207"/>
            <a:ext cx="1543051" cy="240031"/>
          </a:xfrm>
          <a:custGeom>
            <a:avLst/>
            <a:gdLst/>
            <a:ahLst/>
            <a:cxnLst/>
            <a:rect l="0" t="0" r="0" b="0"/>
            <a:pathLst>
              <a:path w="1543051" h="240031">
                <a:moveTo>
                  <a:pt x="0" y="240030"/>
                </a:moveTo>
                <a:lnTo>
                  <a:pt x="11932" y="240030"/>
                </a:lnTo>
                <a:lnTo>
                  <a:pt x="14623" y="239078"/>
                </a:lnTo>
                <a:lnTo>
                  <a:pt x="20152" y="235479"/>
                </a:lnTo>
                <a:lnTo>
                  <a:pt x="30864" y="233245"/>
                </a:lnTo>
                <a:lnTo>
                  <a:pt x="70820" y="229074"/>
                </a:lnTo>
                <a:lnTo>
                  <a:pt x="92422" y="222179"/>
                </a:lnTo>
                <a:lnTo>
                  <a:pt x="98763" y="219557"/>
                </a:lnTo>
                <a:lnTo>
                  <a:pt x="137749" y="212463"/>
                </a:lnTo>
                <a:lnTo>
                  <a:pt x="175752" y="202652"/>
                </a:lnTo>
                <a:lnTo>
                  <a:pt x="194321" y="197966"/>
                </a:lnTo>
                <a:lnTo>
                  <a:pt x="215272" y="193890"/>
                </a:lnTo>
                <a:lnTo>
                  <a:pt x="317380" y="177486"/>
                </a:lnTo>
                <a:lnTo>
                  <a:pt x="527484" y="139524"/>
                </a:lnTo>
                <a:lnTo>
                  <a:pt x="699958" y="113625"/>
                </a:lnTo>
                <a:lnTo>
                  <a:pt x="757152" y="106230"/>
                </a:lnTo>
                <a:lnTo>
                  <a:pt x="991578" y="79512"/>
                </a:lnTo>
                <a:lnTo>
                  <a:pt x="1279611" y="40339"/>
                </a:lnTo>
                <a:lnTo>
                  <a:pt x="1321704" y="35466"/>
                </a:lnTo>
                <a:lnTo>
                  <a:pt x="1398954" y="24970"/>
                </a:lnTo>
                <a:lnTo>
                  <a:pt x="1461863" y="15860"/>
                </a:lnTo>
                <a:lnTo>
                  <a:pt x="1507036" y="9779"/>
                </a:lnTo>
                <a:lnTo>
                  <a:pt x="1526877" y="3321"/>
                </a:lnTo>
                <a:lnTo>
                  <a:pt x="15430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6"/>
          <p:cNvSpPr/>
          <p:nvPr/>
        </p:nvSpPr>
        <p:spPr>
          <a:xfrm>
            <a:off x="7572728" y="2494597"/>
            <a:ext cx="891188" cy="951549"/>
          </a:xfrm>
          <a:custGeom>
            <a:avLst/>
            <a:gdLst/>
            <a:ahLst/>
            <a:cxnLst/>
            <a:rect l="0" t="0" r="0" b="0"/>
            <a:pathLst>
              <a:path w="891188" h="951549">
                <a:moveTo>
                  <a:pt x="8219" y="0"/>
                </a:moveTo>
                <a:lnTo>
                  <a:pt x="839" y="0"/>
                </a:lnTo>
                <a:lnTo>
                  <a:pt x="441" y="953"/>
                </a:lnTo>
                <a:lnTo>
                  <a:pt x="0" y="4551"/>
                </a:lnTo>
                <a:lnTo>
                  <a:pt x="2344" y="11865"/>
                </a:lnTo>
                <a:lnTo>
                  <a:pt x="14290" y="37581"/>
                </a:lnTo>
                <a:lnTo>
                  <a:pt x="30514" y="65173"/>
                </a:lnTo>
                <a:lnTo>
                  <a:pt x="50067" y="93288"/>
                </a:lnTo>
                <a:lnTo>
                  <a:pt x="73741" y="128388"/>
                </a:lnTo>
                <a:lnTo>
                  <a:pt x="97714" y="156947"/>
                </a:lnTo>
                <a:lnTo>
                  <a:pt x="120779" y="180805"/>
                </a:lnTo>
                <a:lnTo>
                  <a:pt x="280932" y="341293"/>
                </a:lnTo>
                <a:lnTo>
                  <a:pt x="304051" y="361871"/>
                </a:lnTo>
                <a:lnTo>
                  <a:pt x="329247" y="383717"/>
                </a:lnTo>
                <a:lnTo>
                  <a:pt x="353146" y="406126"/>
                </a:lnTo>
                <a:lnTo>
                  <a:pt x="394247" y="449105"/>
                </a:lnTo>
                <a:lnTo>
                  <a:pt x="444582" y="502497"/>
                </a:lnTo>
                <a:lnTo>
                  <a:pt x="515760" y="576349"/>
                </a:lnTo>
                <a:lnTo>
                  <a:pt x="585110" y="651148"/>
                </a:lnTo>
                <a:lnTo>
                  <a:pt x="676938" y="745489"/>
                </a:lnTo>
                <a:lnTo>
                  <a:pt x="834195" y="903119"/>
                </a:lnTo>
                <a:lnTo>
                  <a:pt x="856649" y="923039"/>
                </a:lnTo>
                <a:lnTo>
                  <a:pt x="877461" y="939608"/>
                </a:lnTo>
                <a:lnTo>
                  <a:pt x="891187" y="9515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7"/>
          <p:cNvSpPr/>
          <p:nvPr/>
        </p:nvSpPr>
        <p:spPr>
          <a:xfrm>
            <a:off x="7495361" y="2451853"/>
            <a:ext cx="265609" cy="166849"/>
          </a:xfrm>
          <a:custGeom>
            <a:avLst/>
            <a:gdLst/>
            <a:ahLst/>
            <a:cxnLst/>
            <a:rect l="0" t="0" r="0" b="0"/>
            <a:pathLst>
              <a:path w="265609" h="166849">
                <a:moveTo>
                  <a:pt x="8433" y="85607"/>
                </a:moveTo>
                <a:lnTo>
                  <a:pt x="12985" y="94708"/>
                </a:lnTo>
                <a:lnTo>
                  <a:pt x="14325" y="100247"/>
                </a:lnTo>
                <a:lnTo>
                  <a:pt x="15219" y="106797"/>
                </a:lnTo>
                <a:lnTo>
                  <a:pt x="16212" y="119789"/>
                </a:lnTo>
                <a:lnTo>
                  <a:pt x="16654" y="128739"/>
                </a:lnTo>
                <a:lnTo>
                  <a:pt x="17723" y="134364"/>
                </a:lnTo>
                <a:lnTo>
                  <a:pt x="19389" y="140972"/>
                </a:lnTo>
                <a:lnTo>
                  <a:pt x="24356" y="158455"/>
                </a:lnTo>
                <a:lnTo>
                  <a:pt x="27575" y="163386"/>
                </a:lnTo>
                <a:lnTo>
                  <a:pt x="29768" y="166035"/>
                </a:lnTo>
                <a:lnTo>
                  <a:pt x="31229" y="166848"/>
                </a:lnTo>
                <a:lnTo>
                  <a:pt x="32203" y="166437"/>
                </a:lnTo>
                <a:lnTo>
                  <a:pt x="32853" y="165211"/>
                </a:lnTo>
                <a:lnTo>
                  <a:pt x="33574" y="161309"/>
                </a:lnTo>
                <a:lnTo>
                  <a:pt x="33767" y="158935"/>
                </a:lnTo>
                <a:lnTo>
                  <a:pt x="32943" y="156400"/>
                </a:lnTo>
                <a:lnTo>
                  <a:pt x="31440" y="153757"/>
                </a:lnTo>
                <a:lnTo>
                  <a:pt x="29486" y="151042"/>
                </a:lnTo>
                <a:lnTo>
                  <a:pt x="27231" y="147328"/>
                </a:lnTo>
                <a:lnTo>
                  <a:pt x="24776" y="142947"/>
                </a:lnTo>
                <a:lnTo>
                  <a:pt x="22186" y="138121"/>
                </a:lnTo>
                <a:lnTo>
                  <a:pt x="20460" y="133951"/>
                </a:lnTo>
                <a:lnTo>
                  <a:pt x="19308" y="130219"/>
                </a:lnTo>
                <a:lnTo>
                  <a:pt x="18540" y="126778"/>
                </a:lnTo>
                <a:lnTo>
                  <a:pt x="5209" y="72774"/>
                </a:lnTo>
                <a:lnTo>
                  <a:pt x="3427" y="63716"/>
                </a:lnTo>
                <a:lnTo>
                  <a:pt x="2238" y="55773"/>
                </a:lnTo>
                <a:lnTo>
                  <a:pt x="1445" y="48573"/>
                </a:lnTo>
                <a:lnTo>
                  <a:pt x="917" y="42820"/>
                </a:lnTo>
                <a:lnTo>
                  <a:pt x="565" y="38032"/>
                </a:lnTo>
                <a:lnTo>
                  <a:pt x="331" y="33888"/>
                </a:lnTo>
                <a:lnTo>
                  <a:pt x="70" y="26743"/>
                </a:lnTo>
                <a:lnTo>
                  <a:pt x="0" y="23504"/>
                </a:lnTo>
                <a:lnTo>
                  <a:pt x="1858" y="20392"/>
                </a:lnTo>
                <a:lnTo>
                  <a:pt x="5002" y="17366"/>
                </a:lnTo>
                <a:lnTo>
                  <a:pt x="14635" y="10214"/>
                </a:lnTo>
                <a:lnTo>
                  <a:pt x="18492" y="6697"/>
                </a:lnTo>
                <a:lnTo>
                  <a:pt x="20854" y="4425"/>
                </a:lnTo>
                <a:lnTo>
                  <a:pt x="23382" y="2910"/>
                </a:lnTo>
                <a:lnTo>
                  <a:pt x="28730" y="1228"/>
                </a:lnTo>
                <a:lnTo>
                  <a:pt x="34282" y="480"/>
                </a:lnTo>
                <a:lnTo>
                  <a:pt x="41830" y="148"/>
                </a:lnTo>
                <a:lnTo>
                  <a:pt x="54709" y="0"/>
                </a:lnTo>
                <a:lnTo>
                  <a:pt x="62144" y="913"/>
                </a:lnTo>
                <a:lnTo>
                  <a:pt x="69958" y="2474"/>
                </a:lnTo>
                <a:lnTo>
                  <a:pt x="78025" y="4468"/>
                </a:lnTo>
                <a:lnTo>
                  <a:pt x="85308" y="6749"/>
                </a:lnTo>
                <a:lnTo>
                  <a:pt x="92068" y="9222"/>
                </a:lnTo>
                <a:lnTo>
                  <a:pt x="98480" y="11824"/>
                </a:lnTo>
                <a:lnTo>
                  <a:pt x="105612" y="15463"/>
                </a:lnTo>
                <a:lnTo>
                  <a:pt x="113224" y="19794"/>
                </a:lnTo>
                <a:lnTo>
                  <a:pt x="121157" y="24587"/>
                </a:lnTo>
                <a:lnTo>
                  <a:pt x="128350" y="28734"/>
                </a:lnTo>
                <a:lnTo>
                  <a:pt x="141422" y="35882"/>
                </a:lnTo>
                <a:lnTo>
                  <a:pt x="151385" y="40075"/>
                </a:lnTo>
                <a:lnTo>
                  <a:pt x="163742" y="44774"/>
                </a:lnTo>
                <a:lnTo>
                  <a:pt x="177696" y="49813"/>
                </a:lnTo>
                <a:lnTo>
                  <a:pt x="190807" y="55076"/>
                </a:lnTo>
                <a:lnTo>
                  <a:pt x="203359" y="60491"/>
                </a:lnTo>
                <a:lnTo>
                  <a:pt x="215536" y="66005"/>
                </a:lnTo>
                <a:lnTo>
                  <a:pt x="224607" y="69681"/>
                </a:lnTo>
                <a:lnTo>
                  <a:pt x="231607" y="72132"/>
                </a:lnTo>
                <a:lnTo>
                  <a:pt x="237225" y="73766"/>
                </a:lnTo>
                <a:lnTo>
                  <a:pt x="241924" y="74856"/>
                </a:lnTo>
                <a:lnTo>
                  <a:pt x="249684" y="76066"/>
                </a:lnTo>
                <a:lnTo>
                  <a:pt x="253088" y="75436"/>
                </a:lnTo>
                <a:lnTo>
                  <a:pt x="256309" y="74064"/>
                </a:lnTo>
                <a:lnTo>
                  <a:pt x="265608" y="684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8"/>
          <p:cNvSpPr/>
          <p:nvPr/>
        </p:nvSpPr>
        <p:spPr>
          <a:xfrm>
            <a:off x="8338960" y="3266122"/>
            <a:ext cx="209950" cy="214175"/>
          </a:xfrm>
          <a:custGeom>
            <a:avLst/>
            <a:gdLst/>
            <a:ahLst/>
            <a:cxnLst/>
            <a:rect l="0" t="0" r="0" b="0"/>
            <a:pathLst>
              <a:path w="209950" h="214175">
                <a:moveTo>
                  <a:pt x="4940" y="180023"/>
                </a:moveTo>
                <a:lnTo>
                  <a:pt x="0" y="180023"/>
                </a:lnTo>
                <a:lnTo>
                  <a:pt x="4102" y="180023"/>
                </a:lnTo>
                <a:lnTo>
                  <a:pt x="7239" y="180975"/>
                </a:lnTo>
                <a:lnTo>
                  <a:pt x="18343" y="184573"/>
                </a:lnTo>
                <a:lnTo>
                  <a:pt x="24353" y="186867"/>
                </a:lnTo>
                <a:lnTo>
                  <a:pt x="30264" y="189348"/>
                </a:lnTo>
                <a:lnTo>
                  <a:pt x="36110" y="191954"/>
                </a:lnTo>
                <a:lnTo>
                  <a:pt x="41912" y="193692"/>
                </a:lnTo>
                <a:lnTo>
                  <a:pt x="47686" y="194851"/>
                </a:lnTo>
                <a:lnTo>
                  <a:pt x="53440" y="195623"/>
                </a:lnTo>
                <a:lnTo>
                  <a:pt x="59180" y="197091"/>
                </a:lnTo>
                <a:lnTo>
                  <a:pt x="64913" y="199021"/>
                </a:lnTo>
                <a:lnTo>
                  <a:pt x="70639" y="201261"/>
                </a:lnTo>
                <a:lnTo>
                  <a:pt x="76361" y="203706"/>
                </a:lnTo>
                <a:lnTo>
                  <a:pt x="87800" y="208964"/>
                </a:lnTo>
                <a:lnTo>
                  <a:pt x="93517" y="210747"/>
                </a:lnTo>
                <a:lnTo>
                  <a:pt x="99234" y="211935"/>
                </a:lnTo>
                <a:lnTo>
                  <a:pt x="104950" y="212728"/>
                </a:lnTo>
                <a:lnTo>
                  <a:pt x="112571" y="213256"/>
                </a:lnTo>
                <a:lnTo>
                  <a:pt x="121462" y="213608"/>
                </a:lnTo>
                <a:lnTo>
                  <a:pt x="141500" y="214000"/>
                </a:lnTo>
                <a:lnTo>
                  <a:pt x="163106" y="214174"/>
                </a:lnTo>
                <a:lnTo>
                  <a:pt x="172296" y="213267"/>
                </a:lnTo>
                <a:lnTo>
                  <a:pt x="180328" y="211711"/>
                </a:lnTo>
                <a:lnTo>
                  <a:pt x="187587" y="209721"/>
                </a:lnTo>
                <a:lnTo>
                  <a:pt x="193380" y="207441"/>
                </a:lnTo>
                <a:lnTo>
                  <a:pt x="198194" y="204970"/>
                </a:lnTo>
                <a:lnTo>
                  <a:pt x="202356" y="202369"/>
                </a:lnTo>
                <a:lnTo>
                  <a:pt x="205130" y="199683"/>
                </a:lnTo>
                <a:lnTo>
                  <a:pt x="206981" y="196939"/>
                </a:lnTo>
                <a:lnTo>
                  <a:pt x="209036" y="191351"/>
                </a:lnTo>
                <a:lnTo>
                  <a:pt x="209949" y="185692"/>
                </a:lnTo>
                <a:lnTo>
                  <a:pt x="209239" y="181898"/>
                </a:lnTo>
                <a:lnTo>
                  <a:pt x="207815" y="177463"/>
                </a:lnTo>
                <a:lnTo>
                  <a:pt x="205912" y="172601"/>
                </a:lnTo>
                <a:lnTo>
                  <a:pt x="198929" y="160787"/>
                </a:lnTo>
                <a:lnTo>
                  <a:pt x="165605" y="108918"/>
                </a:lnTo>
                <a:lnTo>
                  <a:pt x="129026" y="53361"/>
                </a:lnTo>
                <a:lnTo>
                  <a:pt x="123859" y="44146"/>
                </a:lnTo>
                <a:lnTo>
                  <a:pt x="119462" y="35146"/>
                </a:lnTo>
                <a:lnTo>
                  <a:pt x="111262" y="16446"/>
                </a:lnTo>
                <a:lnTo>
                  <a:pt x="10780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9"/>
          <p:cNvSpPr/>
          <p:nvPr/>
        </p:nvSpPr>
        <p:spPr>
          <a:xfrm>
            <a:off x="7958137" y="2821732"/>
            <a:ext cx="60008" cy="65872"/>
          </a:xfrm>
          <a:custGeom>
            <a:avLst/>
            <a:gdLst/>
            <a:ahLst/>
            <a:cxnLst/>
            <a:rect l="0" t="0" r="0" b="0"/>
            <a:pathLst>
              <a:path w="60008" h="65872">
                <a:moveTo>
                  <a:pt x="0" y="41482"/>
                </a:moveTo>
                <a:lnTo>
                  <a:pt x="13653" y="36932"/>
                </a:lnTo>
                <a:lnTo>
                  <a:pt x="18627" y="36544"/>
                </a:lnTo>
                <a:lnTo>
                  <a:pt x="22896" y="37237"/>
                </a:lnTo>
                <a:lnTo>
                  <a:pt x="32039" y="40644"/>
                </a:lnTo>
                <a:lnTo>
                  <a:pt x="33741" y="41876"/>
                </a:lnTo>
                <a:lnTo>
                  <a:pt x="35830" y="43650"/>
                </a:lnTo>
                <a:lnTo>
                  <a:pt x="38174" y="45785"/>
                </a:lnTo>
                <a:lnTo>
                  <a:pt x="39737" y="48161"/>
                </a:lnTo>
                <a:lnTo>
                  <a:pt x="40779" y="50697"/>
                </a:lnTo>
                <a:lnTo>
                  <a:pt x="41474" y="53341"/>
                </a:lnTo>
                <a:lnTo>
                  <a:pt x="40984" y="55103"/>
                </a:lnTo>
                <a:lnTo>
                  <a:pt x="39705" y="56278"/>
                </a:lnTo>
                <a:lnTo>
                  <a:pt x="37900" y="57061"/>
                </a:lnTo>
                <a:lnTo>
                  <a:pt x="36697" y="58536"/>
                </a:lnTo>
                <a:lnTo>
                  <a:pt x="35894" y="60471"/>
                </a:lnTo>
                <a:lnTo>
                  <a:pt x="35360" y="62714"/>
                </a:lnTo>
                <a:lnTo>
                  <a:pt x="34051" y="64210"/>
                </a:lnTo>
                <a:lnTo>
                  <a:pt x="32225" y="65206"/>
                </a:lnTo>
                <a:lnTo>
                  <a:pt x="30056" y="65871"/>
                </a:lnTo>
                <a:lnTo>
                  <a:pt x="28610" y="65361"/>
                </a:lnTo>
                <a:lnTo>
                  <a:pt x="27646" y="64069"/>
                </a:lnTo>
                <a:lnTo>
                  <a:pt x="27004" y="62255"/>
                </a:lnTo>
                <a:lnTo>
                  <a:pt x="25622" y="61046"/>
                </a:lnTo>
                <a:lnTo>
                  <a:pt x="23749" y="60240"/>
                </a:lnTo>
                <a:lnTo>
                  <a:pt x="21548" y="59702"/>
                </a:lnTo>
                <a:lnTo>
                  <a:pt x="19128" y="57439"/>
                </a:lnTo>
                <a:lnTo>
                  <a:pt x="16562" y="54025"/>
                </a:lnTo>
                <a:lnTo>
                  <a:pt x="13899" y="49845"/>
                </a:lnTo>
                <a:lnTo>
                  <a:pt x="12123" y="46105"/>
                </a:lnTo>
                <a:lnTo>
                  <a:pt x="10940" y="42659"/>
                </a:lnTo>
                <a:lnTo>
                  <a:pt x="10151" y="39409"/>
                </a:lnTo>
                <a:lnTo>
                  <a:pt x="10578" y="36290"/>
                </a:lnTo>
                <a:lnTo>
                  <a:pt x="11815" y="33259"/>
                </a:lnTo>
                <a:lnTo>
                  <a:pt x="13591" y="30285"/>
                </a:lnTo>
                <a:lnTo>
                  <a:pt x="15728" y="26398"/>
                </a:lnTo>
                <a:lnTo>
                  <a:pt x="20643" y="16998"/>
                </a:lnTo>
                <a:lnTo>
                  <a:pt x="23287" y="14682"/>
                </a:lnTo>
                <a:lnTo>
                  <a:pt x="26002" y="14091"/>
                </a:lnTo>
                <a:lnTo>
                  <a:pt x="28765" y="14649"/>
                </a:lnTo>
                <a:lnTo>
                  <a:pt x="31559" y="15021"/>
                </a:lnTo>
                <a:lnTo>
                  <a:pt x="34375" y="15269"/>
                </a:lnTo>
                <a:lnTo>
                  <a:pt x="41186" y="15667"/>
                </a:lnTo>
                <a:lnTo>
                  <a:pt x="42697" y="16652"/>
                </a:lnTo>
                <a:lnTo>
                  <a:pt x="44657" y="18262"/>
                </a:lnTo>
                <a:lnTo>
                  <a:pt x="46917" y="20287"/>
                </a:lnTo>
                <a:lnTo>
                  <a:pt x="48423" y="22589"/>
                </a:lnTo>
                <a:lnTo>
                  <a:pt x="49427" y="25077"/>
                </a:lnTo>
                <a:lnTo>
                  <a:pt x="50097" y="27688"/>
                </a:lnTo>
                <a:lnTo>
                  <a:pt x="51495" y="30381"/>
                </a:lnTo>
                <a:lnTo>
                  <a:pt x="53380" y="33129"/>
                </a:lnTo>
                <a:lnTo>
                  <a:pt x="55590" y="35914"/>
                </a:lnTo>
                <a:lnTo>
                  <a:pt x="57062" y="38723"/>
                </a:lnTo>
                <a:lnTo>
                  <a:pt x="58045" y="41548"/>
                </a:lnTo>
                <a:lnTo>
                  <a:pt x="58699" y="44383"/>
                </a:lnTo>
                <a:lnTo>
                  <a:pt x="57231" y="48179"/>
                </a:lnTo>
                <a:lnTo>
                  <a:pt x="54346" y="52614"/>
                </a:lnTo>
                <a:lnTo>
                  <a:pt x="50519" y="57476"/>
                </a:lnTo>
                <a:lnTo>
                  <a:pt x="47013" y="60718"/>
                </a:lnTo>
                <a:lnTo>
                  <a:pt x="43724" y="62878"/>
                </a:lnTo>
                <a:lnTo>
                  <a:pt x="40580" y="64319"/>
                </a:lnTo>
                <a:lnTo>
                  <a:pt x="38483" y="64327"/>
                </a:lnTo>
                <a:lnTo>
                  <a:pt x="37086" y="63379"/>
                </a:lnTo>
                <a:lnTo>
                  <a:pt x="36154" y="61796"/>
                </a:lnTo>
                <a:lnTo>
                  <a:pt x="34580" y="60740"/>
                </a:lnTo>
                <a:lnTo>
                  <a:pt x="32578" y="60036"/>
                </a:lnTo>
                <a:lnTo>
                  <a:pt x="30291" y="59566"/>
                </a:lnTo>
                <a:lnTo>
                  <a:pt x="28767" y="58301"/>
                </a:lnTo>
                <a:lnTo>
                  <a:pt x="27751" y="56505"/>
                </a:lnTo>
                <a:lnTo>
                  <a:pt x="27073" y="54355"/>
                </a:lnTo>
                <a:lnTo>
                  <a:pt x="26622" y="51017"/>
                </a:lnTo>
                <a:lnTo>
                  <a:pt x="26320" y="46886"/>
                </a:lnTo>
                <a:lnTo>
                  <a:pt x="26119" y="42227"/>
                </a:lnTo>
                <a:lnTo>
                  <a:pt x="25896" y="31971"/>
                </a:lnTo>
                <a:lnTo>
                  <a:pt x="25837" y="26569"/>
                </a:lnTo>
                <a:lnTo>
                  <a:pt x="26750" y="22015"/>
                </a:lnTo>
                <a:lnTo>
                  <a:pt x="28311" y="18027"/>
                </a:lnTo>
                <a:lnTo>
                  <a:pt x="33109" y="9333"/>
                </a:lnTo>
                <a:lnTo>
                  <a:pt x="34455" y="7667"/>
                </a:lnTo>
                <a:lnTo>
                  <a:pt x="36306" y="5604"/>
                </a:lnTo>
                <a:lnTo>
                  <a:pt x="38491" y="3276"/>
                </a:lnTo>
                <a:lnTo>
                  <a:pt x="40901" y="1724"/>
                </a:lnTo>
                <a:lnTo>
                  <a:pt x="43460" y="689"/>
                </a:lnTo>
                <a:lnTo>
                  <a:pt x="46118" y="0"/>
                </a:lnTo>
                <a:lnTo>
                  <a:pt x="48843" y="492"/>
                </a:lnTo>
                <a:lnTo>
                  <a:pt x="51612" y="1773"/>
                </a:lnTo>
                <a:lnTo>
                  <a:pt x="54410" y="3580"/>
                </a:lnTo>
                <a:lnTo>
                  <a:pt x="56276" y="5736"/>
                </a:lnTo>
                <a:lnTo>
                  <a:pt x="57520" y="8127"/>
                </a:lnTo>
                <a:lnTo>
                  <a:pt x="60007" y="157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0"/>
          <p:cNvSpPr/>
          <p:nvPr/>
        </p:nvSpPr>
        <p:spPr>
          <a:xfrm>
            <a:off x="7700962" y="2580838"/>
            <a:ext cx="51436" cy="41672"/>
          </a:xfrm>
          <a:custGeom>
            <a:avLst/>
            <a:gdLst/>
            <a:ahLst/>
            <a:cxnLst/>
            <a:rect l="0" t="0" r="0" b="0"/>
            <a:pathLst>
              <a:path w="51436" h="41672">
                <a:moveTo>
                  <a:pt x="0" y="16629"/>
                </a:moveTo>
                <a:lnTo>
                  <a:pt x="9102" y="7528"/>
                </a:lnTo>
                <a:lnTo>
                  <a:pt x="12736" y="4846"/>
                </a:lnTo>
                <a:lnTo>
                  <a:pt x="16110" y="3059"/>
                </a:lnTo>
                <a:lnTo>
                  <a:pt x="19312" y="1867"/>
                </a:lnTo>
                <a:lnTo>
                  <a:pt x="22399" y="1073"/>
                </a:lnTo>
                <a:lnTo>
                  <a:pt x="25411" y="543"/>
                </a:lnTo>
                <a:lnTo>
                  <a:pt x="28370" y="190"/>
                </a:lnTo>
                <a:lnTo>
                  <a:pt x="30344" y="907"/>
                </a:lnTo>
                <a:lnTo>
                  <a:pt x="31659" y="2338"/>
                </a:lnTo>
                <a:lnTo>
                  <a:pt x="32536" y="4244"/>
                </a:lnTo>
                <a:lnTo>
                  <a:pt x="34073" y="5515"/>
                </a:lnTo>
                <a:lnTo>
                  <a:pt x="36051" y="6362"/>
                </a:lnTo>
                <a:lnTo>
                  <a:pt x="38322" y="6927"/>
                </a:lnTo>
                <a:lnTo>
                  <a:pt x="38883" y="10161"/>
                </a:lnTo>
                <a:lnTo>
                  <a:pt x="38304" y="15175"/>
                </a:lnTo>
                <a:lnTo>
                  <a:pt x="36966" y="21374"/>
                </a:lnTo>
                <a:lnTo>
                  <a:pt x="35122" y="26460"/>
                </a:lnTo>
                <a:lnTo>
                  <a:pt x="32940" y="30803"/>
                </a:lnTo>
                <a:lnTo>
                  <a:pt x="30532" y="34651"/>
                </a:lnTo>
                <a:lnTo>
                  <a:pt x="27975" y="37216"/>
                </a:lnTo>
                <a:lnTo>
                  <a:pt x="25317" y="38926"/>
                </a:lnTo>
                <a:lnTo>
                  <a:pt x="22593" y="40066"/>
                </a:lnTo>
                <a:lnTo>
                  <a:pt x="19825" y="40827"/>
                </a:lnTo>
                <a:lnTo>
                  <a:pt x="17027" y="41333"/>
                </a:lnTo>
                <a:lnTo>
                  <a:pt x="14208" y="41671"/>
                </a:lnTo>
                <a:lnTo>
                  <a:pt x="11378" y="40944"/>
                </a:lnTo>
                <a:lnTo>
                  <a:pt x="8537" y="39506"/>
                </a:lnTo>
                <a:lnTo>
                  <a:pt x="5692" y="37595"/>
                </a:lnTo>
                <a:lnTo>
                  <a:pt x="3794" y="35369"/>
                </a:lnTo>
                <a:lnTo>
                  <a:pt x="2530" y="32932"/>
                </a:lnTo>
                <a:lnTo>
                  <a:pt x="1687" y="30356"/>
                </a:lnTo>
                <a:lnTo>
                  <a:pt x="1124" y="27685"/>
                </a:lnTo>
                <a:lnTo>
                  <a:pt x="750" y="24952"/>
                </a:lnTo>
                <a:lnTo>
                  <a:pt x="500" y="22178"/>
                </a:lnTo>
                <a:lnTo>
                  <a:pt x="1286" y="20328"/>
                </a:lnTo>
                <a:lnTo>
                  <a:pt x="2762" y="19095"/>
                </a:lnTo>
                <a:lnTo>
                  <a:pt x="4699" y="18273"/>
                </a:lnTo>
                <a:lnTo>
                  <a:pt x="6943" y="17725"/>
                </a:lnTo>
                <a:lnTo>
                  <a:pt x="9392" y="17360"/>
                </a:lnTo>
                <a:lnTo>
                  <a:pt x="11975" y="17116"/>
                </a:lnTo>
                <a:lnTo>
                  <a:pt x="14651" y="16954"/>
                </a:lnTo>
                <a:lnTo>
                  <a:pt x="20165" y="16773"/>
                </a:lnTo>
                <a:lnTo>
                  <a:pt x="28623" y="16672"/>
                </a:lnTo>
                <a:lnTo>
                  <a:pt x="31465" y="17610"/>
                </a:lnTo>
                <a:lnTo>
                  <a:pt x="34312" y="19188"/>
                </a:lnTo>
                <a:lnTo>
                  <a:pt x="37162" y="21193"/>
                </a:lnTo>
                <a:lnTo>
                  <a:pt x="38109" y="23481"/>
                </a:lnTo>
                <a:lnTo>
                  <a:pt x="37789" y="25960"/>
                </a:lnTo>
                <a:lnTo>
                  <a:pt x="36623" y="28565"/>
                </a:lnTo>
                <a:lnTo>
                  <a:pt x="34892" y="30301"/>
                </a:lnTo>
                <a:lnTo>
                  <a:pt x="32787" y="31459"/>
                </a:lnTo>
                <a:lnTo>
                  <a:pt x="27114" y="33317"/>
                </a:lnTo>
                <a:lnTo>
                  <a:pt x="26648" y="32517"/>
                </a:lnTo>
                <a:lnTo>
                  <a:pt x="26338" y="31031"/>
                </a:lnTo>
                <a:lnTo>
                  <a:pt x="26132" y="29088"/>
                </a:lnTo>
                <a:lnTo>
                  <a:pt x="25993" y="24935"/>
                </a:lnTo>
                <a:lnTo>
                  <a:pt x="25840" y="12700"/>
                </a:lnTo>
                <a:lnTo>
                  <a:pt x="26752" y="8295"/>
                </a:lnTo>
                <a:lnTo>
                  <a:pt x="28312" y="5358"/>
                </a:lnTo>
                <a:lnTo>
                  <a:pt x="30304" y="3400"/>
                </a:lnTo>
                <a:lnTo>
                  <a:pt x="32586" y="2095"/>
                </a:lnTo>
                <a:lnTo>
                  <a:pt x="35058" y="1225"/>
                </a:lnTo>
                <a:lnTo>
                  <a:pt x="40550" y="0"/>
                </a:lnTo>
                <a:lnTo>
                  <a:pt x="51435" y="80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>
              <a:spcAft>
                <a:spcPts val="1200"/>
              </a:spcAft>
              <a:buNone/>
            </a:pPr>
            <a:r>
              <a:rPr lang="en-US" dirty="0"/>
              <a:t>11. The measure of the arc formed by two adjacent arcs is the sum of the measures of the arcs.</a:t>
            </a:r>
          </a:p>
          <a:p>
            <a:pPr marL="0">
              <a:spcAft>
                <a:spcPts val="1200"/>
              </a:spcAft>
              <a:buNone/>
            </a:pPr>
            <a:r>
              <a:rPr lang="en-US" dirty="0"/>
              <a:t>12. If two figures have the same area, then they are congruent.</a:t>
            </a:r>
          </a:p>
          <a:p>
            <a:pPr marL="0">
              <a:spcAft>
                <a:spcPts val="1200"/>
              </a:spcAft>
              <a:buNone/>
            </a:pPr>
            <a:r>
              <a:rPr lang="en-US" dirty="0"/>
              <a:t>13. The area of a region is the sum of the areas of its overlapping parts.</a:t>
            </a:r>
          </a:p>
          <a:p>
            <a:pPr marL="0">
              <a:spcAft>
                <a:spcPts val="1200"/>
              </a:spcAft>
              <a:buNone/>
            </a:pPr>
            <a:r>
              <a:rPr lang="en-US" dirty="0"/>
              <a:t>14. If the exterior sides of </a:t>
            </a:r>
            <a:r>
              <a:rPr lang="en-US" dirty="0" smtClean="0"/>
              <a:t>t</a:t>
            </a:r>
            <a:r>
              <a:rPr lang="en-US" dirty="0" smtClean="0"/>
              <a:t>wo </a:t>
            </a:r>
            <a:r>
              <a:rPr lang="en-US" dirty="0"/>
              <a:t>adjacent angles lie on a line then the sum of their measures is 180.</a:t>
            </a:r>
          </a:p>
          <a:p>
            <a:pPr marL="0">
              <a:spcAft>
                <a:spcPts val="1200"/>
              </a:spcAft>
              <a:buNone/>
            </a:pPr>
            <a:r>
              <a:rPr lang="en-US" dirty="0"/>
              <a:t>15. Two points determine a plane.</a:t>
            </a:r>
          </a:p>
          <a:p>
            <a:pPr marL="0">
              <a:spcAft>
                <a:spcPts val="1200"/>
              </a:spcAft>
              <a:buNone/>
            </a:pPr>
            <a:r>
              <a:rPr lang="en-US" dirty="0"/>
              <a:t>16. Space contains at least four points.</a:t>
            </a:r>
          </a:p>
        </p:txBody>
      </p:sp>
      <p:sp>
        <p:nvSpPr>
          <p:cNvPr id="4" name="SMARTPenAnnotation18"/>
          <p:cNvSpPr/>
          <p:nvPr/>
        </p:nvSpPr>
        <p:spPr>
          <a:xfrm>
            <a:off x="7538509" y="1355051"/>
            <a:ext cx="83857" cy="76492"/>
          </a:xfrm>
          <a:custGeom>
            <a:avLst/>
            <a:gdLst/>
            <a:ahLst/>
            <a:cxnLst/>
            <a:rect l="0" t="0" r="0" b="0"/>
            <a:pathLst>
              <a:path w="83857" h="76492">
                <a:moveTo>
                  <a:pt x="51010" y="33693"/>
                </a:moveTo>
                <a:lnTo>
                  <a:pt x="46459" y="33693"/>
                </a:lnTo>
                <a:lnTo>
                  <a:pt x="45119" y="32741"/>
                </a:lnTo>
                <a:lnTo>
                  <a:pt x="44225" y="31154"/>
                </a:lnTo>
                <a:lnTo>
                  <a:pt x="43630" y="29143"/>
                </a:lnTo>
                <a:lnTo>
                  <a:pt x="42280" y="27802"/>
                </a:lnTo>
                <a:lnTo>
                  <a:pt x="40428" y="26909"/>
                </a:lnTo>
                <a:lnTo>
                  <a:pt x="38240" y="26313"/>
                </a:lnTo>
                <a:lnTo>
                  <a:pt x="35830" y="25915"/>
                </a:lnTo>
                <a:lnTo>
                  <a:pt x="33270" y="25651"/>
                </a:lnTo>
                <a:lnTo>
                  <a:pt x="30611" y="25474"/>
                </a:lnTo>
                <a:lnTo>
                  <a:pt x="28839" y="26309"/>
                </a:lnTo>
                <a:lnTo>
                  <a:pt x="27657" y="27818"/>
                </a:lnTo>
                <a:lnTo>
                  <a:pt x="26869" y="29777"/>
                </a:lnTo>
                <a:lnTo>
                  <a:pt x="26343" y="32035"/>
                </a:lnTo>
                <a:lnTo>
                  <a:pt x="25994" y="34493"/>
                </a:lnTo>
                <a:lnTo>
                  <a:pt x="25761" y="37084"/>
                </a:lnTo>
                <a:lnTo>
                  <a:pt x="25604" y="39764"/>
                </a:lnTo>
                <a:lnTo>
                  <a:pt x="25431" y="45282"/>
                </a:lnTo>
                <a:lnTo>
                  <a:pt x="26338" y="46181"/>
                </a:lnTo>
                <a:lnTo>
                  <a:pt x="27895" y="45829"/>
                </a:lnTo>
                <a:lnTo>
                  <a:pt x="29885" y="44641"/>
                </a:lnTo>
                <a:lnTo>
                  <a:pt x="32165" y="43849"/>
                </a:lnTo>
                <a:lnTo>
                  <a:pt x="34637" y="43322"/>
                </a:lnTo>
                <a:lnTo>
                  <a:pt x="37237" y="42970"/>
                </a:lnTo>
                <a:lnTo>
                  <a:pt x="39923" y="41783"/>
                </a:lnTo>
                <a:lnTo>
                  <a:pt x="42667" y="40039"/>
                </a:lnTo>
                <a:lnTo>
                  <a:pt x="45449" y="37924"/>
                </a:lnTo>
                <a:lnTo>
                  <a:pt x="48255" y="36514"/>
                </a:lnTo>
                <a:lnTo>
                  <a:pt x="51078" y="35574"/>
                </a:lnTo>
                <a:lnTo>
                  <a:pt x="53913" y="34947"/>
                </a:lnTo>
                <a:lnTo>
                  <a:pt x="56756" y="33577"/>
                </a:lnTo>
                <a:lnTo>
                  <a:pt x="59603" y="31711"/>
                </a:lnTo>
                <a:lnTo>
                  <a:pt x="62454" y="29514"/>
                </a:lnTo>
                <a:lnTo>
                  <a:pt x="65307" y="26145"/>
                </a:lnTo>
                <a:lnTo>
                  <a:pt x="68162" y="21993"/>
                </a:lnTo>
                <a:lnTo>
                  <a:pt x="71017" y="17321"/>
                </a:lnTo>
                <a:lnTo>
                  <a:pt x="72921" y="13254"/>
                </a:lnTo>
                <a:lnTo>
                  <a:pt x="74190" y="9589"/>
                </a:lnTo>
                <a:lnTo>
                  <a:pt x="75036" y="6194"/>
                </a:lnTo>
                <a:lnTo>
                  <a:pt x="74648" y="3931"/>
                </a:lnTo>
                <a:lnTo>
                  <a:pt x="73436" y="2422"/>
                </a:lnTo>
                <a:lnTo>
                  <a:pt x="71676" y="1416"/>
                </a:lnTo>
                <a:lnTo>
                  <a:pt x="69550" y="745"/>
                </a:lnTo>
                <a:lnTo>
                  <a:pt x="67181" y="298"/>
                </a:lnTo>
                <a:lnTo>
                  <a:pt x="64648" y="0"/>
                </a:lnTo>
                <a:lnTo>
                  <a:pt x="62959" y="753"/>
                </a:lnTo>
                <a:lnTo>
                  <a:pt x="61834" y="2208"/>
                </a:lnTo>
                <a:lnTo>
                  <a:pt x="61084" y="4131"/>
                </a:lnTo>
                <a:lnTo>
                  <a:pt x="59631" y="6365"/>
                </a:lnTo>
                <a:lnTo>
                  <a:pt x="57710" y="8807"/>
                </a:lnTo>
                <a:lnTo>
                  <a:pt x="55477" y="11388"/>
                </a:lnTo>
                <a:lnTo>
                  <a:pt x="54940" y="15013"/>
                </a:lnTo>
                <a:lnTo>
                  <a:pt x="55535" y="19335"/>
                </a:lnTo>
                <a:lnTo>
                  <a:pt x="56885" y="24121"/>
                </a:lnTo>
                <a:lnTo>
                  <a:pt x="58737" y="27312"/>
                </a:lnTo>
                <a:lnTo>
                  <a:pt x="60924" y="29439"/>
                </a:lnTo>
                <a:lnTo>
                  <a:pt x="63334" y="30857"/>
                </a:lnTo>
                <a:lnTo>
                  <a:pt x="65894" y="30850"/>
                </a:lnTo>
                <a:lnTo>
                  <a:pt x="68553" y="29893"/>
                </a:lnTo>
                <a:lnTo>
                  <a:pt x="75113" y="26064"/>
                </a:lnTo>
                <a:lnTo>
                  <a:pt x="75652" y="24797"/>
                </a:lnTo>
                <a:lnTo>
                  <a:pt x="76011" y="23000"/>
                </a:lnTo>
                <a:lnTo>
                  <a:pt x="76250" y="20850"/>
                </a:lnTo>
                <a:lnTo>
                  <a:pt x="76409" y="17511"/>
                </a:lnTo>
                <a:lnTo>
                  <a:pt x="76587" y="8721"/>
                </a:lnTo>
                <a:lnTo>
                  <a:pt x="75682" y="5615"/>
                </a:lnTo>
                <a:lnTo>
                  <a:pt x="74126" y="3545"/>
                </a:lnTo>
                <a:lnTo>
                  <a:pt x="72136" y="2164"/>
                </a:lnTo>
                <a:lnTo>
                  <a:pt x="68904" y="1244"/>
                </a:lnTo>
                <a:lnTo>
                  <a:pt x="64844" y="631"/>
                </a:lnTo>
                <a:lnTo>
                  <a:pt x="60233" y="222"/>
                </a:lnTo>
                <a:lnTo>
                  <a:pt x="54301" y="901"/>
                </a:lnTo>
                <a:lnTo>
                  <a:pt x="47489" y="2307"/>
                </a:lnTo>
                <a:lnTo>
                  <a:pt x="40091" y="4197"/>
                </a:lnTo>
                <a:lnTo>
                  <a:pt x="33253" y="7361"/>
                </a:lnTo>
                <a:lnTo>
                  <a:pt x="26790" y="11376"/>
                </a:lnTo>
                <a:lnTo>
                  <a:pt x="20576" y="15958"/>
                </a:lnTo>
                <a:lnTo>
                  <a:pt x="16433" y="19965"/>
                </a:lnTo>
                <a:lnTo>
                  <a:pt x="13671" y="23588"/>
                </a:lnTo>
                <a:lnTo>
                  <a:pt x="11830" y="26957"/>
                </a:lnTo>
                <a:lnTo>
                  <a:pt x="10603" y="32060"/>
                </a:lnTo>
                <a:lnTo>
                  <a:pt x="9785" y="38319"/>
                </a:lnTo>
                <a:lnTo>
                  <a:pt x="8472" y="55245"/>
                </a:lnTo>
                <a:lnTo>
                  <a:pt x="9316" y="56634"/>
                </a:lnTo>
                <a:lnTo>
                  <a:pt x="10832" y="57559"/>
                </a:lnTo>
                <a:lnTo>
                  <a:pt x="12795" y="58177"/>
                </a:lnTo>
                <a:lnTo>
                  <a:pt x="15056" y="58588"/>
                </a:lnTo>
                <a:lnTo>
                  <a:pt x="17516" y="58862"/>
                </a:lnTo>
                <a:lnTo>
                  <a:pt x="20108" y="59045"/>
                </a:lnTo>
                <a:lnTo>
                  <a:pt x="22789" y="59167"/>
                </a:lnTo>
                <a:lnTo>
                  <a:pt x="28308" y="59303"/>
                </a:lnTo>
                <a:lnTo>
                  <a:pt x="30160" y="58386"/>
                </a:lnTo>
                <a:lnTo>
                  <a:pt x="31395" y="56823"/>
                </a:lnTo>
                <a:lnTo>
                  <a:pt x="32218" y="54828"/>
                </a:lnTo>
                <a:lnTo>
                  <a:pt x="35674" y="47532"/>
                </a:lnTo>
                <a:lnTo>
                  <a:pt x="37928" y="42919"/>
                </a:lnTo>
                <a:lnTo>
                  <a:pt x="38479" y="38891"/>
                </a:lnTo>
                <a:lnTo>
                  <a:pt x="37894" y="35254"/>
                </a:lnTo>
                <a:lnTo>
                  <a:pt x="36551" y="31876"/>
                </a:lnTo>
                <a:lnTo>
                  <a:pt x="35656" y="28672"/>
                </a:lnTo>
                <a:lnTo>
                  <a:pt x="35059" y="25583"/>
                </a:lnTo>
                <a:lnTo>
                  <a:pt x="34662" y="22572"/>
                </a:lnTo>
                <a:lnTo>
                  <a:pt x="33443" y="20564"/>
                </a:lnTo>
                <a:lnTo>
                  <a:pt x="31680" y="19225"/>
                </a:lnTo>
                <a:lnTo>
                  <a:pt x="29551" y="18333"/>
                </a:lnTo>
                <a:lnTo>
                  <a:pt x="26226" y="17738"/>
                </a:lnTo>
                <a:lnTo>
                  <a:pt x="22106" y="17342"/>
                </a:lnTo>
                <a:lnTo>
                  <a:pt x="17453" y="17077"/>
                </a:lnTo>
                <a:lnTo>
                  <a:pt x="14351" y="17854"/>
                </a:lnTo>
                <a:lnTo>
                  <a:pt x="12284" y="19324"/>
                </a:lnTo>
                <a:lnTo>
                  <a:pt x="10905" y="21256"/>
                </a:lnTo>
                <a:lnTo>
                  <a:pt x="9034" y="24449"/>
                </a:lnTo>
                <a:lnTo>
                  <a:pt x="6834" y="28483"/>
                </a:lnTo>
                <a:lnTo>
                  <a:pt x="4415" y="33078"/>
                </a:lnTo>
                <a:lnTo>
                  <a:pt x="2802" y="38998"/>
                </a:lnTo>
                <a:lnTo>
                  <a:pt x="1726" y="45802"/>
                </a:lnTo>
                <a:lnTo>
                  <a:pt x="1009" y="53196"/>
                </a:lnTo>
                <a:lnTo>
                  <a:pt x="531" y="59078"/>
                </a:lnTo>
                <a:lnTo>
                  <a:pt x="213" y="63951"/>
                </a:lnTo>
                <a:lnTo>
                  <a:pt x="0" y="68153"/>
                </a:lnTo>
                <a:lnTo>
                  <a:pt x="812" y="70954"/>
                </a:lnTo>
                <a:lnTo>
                  <a:pt x="2305" y="72821"/>
                </a:lnTo>
                <a:lnTo>
                  <a:pt x="6993" y="75818"/>
                </a:lnTo>
                <a:lnTo>
                  <a:pt x="9284" y="76064"/>
                </a:lnTo>
                <a:lnTo>
                  <a:pt x="12716" y="76228"/>
                </a:lnTo>
                <a:lnTo>
                  <a:pt x="24106" y="76459"/>
                </a:lnTo>
                <a:lnTo>
                  <a:pt x="27359" y="76491"/>
                </a:lnTo>
                <a:lnTo>
                  <a:pt x="30480" y="75560"/>
                </a:lnTo>
                <a:lnTo>
                  <a:pt x="33514" y="73987"/>
                </a:lnTo>
                <a:lnTo>
                  <a:pt x="36489" y="71986"/>
                </a:lnTo>
                <a:lnTo>
                  <a:pt x="39424" y="69699"/>
                </a:lnTo>
                <a:lnTo>
                  <a:pt x="42334" y="67222"/>
                </a:lnTo>
                <a:lnTo>
                  <a:pt x="45226" y="64619"/>
                </a:lnTo>
                <a:lnTo>
                  <a:pt x="50980" y="59186"/>
                </a:lnTo>
                <a:lnTo>
                  <a:pt x="53847" y="56403"/>
                </a:lnTo>
                <a:lnTo>
                  <a:pt x="57664" y="53596"/>
                </a:lnTo>
                <a:lnTo>
                  <a:pt x="62114" y="50772"/>
                </a:lnTo>
                <a:lnTo>
                  <a:pt x="66986" y="47937"/>
                </a:lnTo>
                <a:lnTo>
                  <a:pt x="70233" y="45094"/>
                </a:lnTo>
                <a:lnTo>
                  <a:pt x="72398" y="42246"/>
                </a:lnTo>
                <a:lnTo>
                  <a:pt x="73841" y="39395"/>
                </a:lnTo>
                <a:lnTo>
                  <a:pt x="75757" y="36542"/>
                </a:lnTo>
                <a:lnTo>
                  <a:pt x="77985" y="33688"/>
                </a:lnTo>
                <a:lnTo>
                  <a:pt x="80424" y="30832"/>
                </a:lnTo>
                <a:lnTo>
                  <a:pt x="82049" y="27976"/>
                </a:lnTo>
                <a:lnTo>
                  <a:pt x="83133" y="25119"/>
                </a:lnTo>
                <a:lnTo>
                  <a:pt x="83856" y="22262"/>
                </a:lnTo>
                <a:lnTo>
                  <a:pt x="83385" y="20358"/>
                </a:lnTo>
                <a:lnTo>
                  <a:pt x="82118" y="19088"/>
                </a:lnTo>
                <a:lnTo>
                  <a:pt x="80322" y="18242"/>
                </a:lnTo>
                <a:lnTo>
                  <a:pt x="78171" y="17677"/>
                </a:lnTo>
                <a:lnTo>
                  <a:pt x="75785" y="17301"/>
                </a:lnTo>
                <a:lnTo>
                  <a:pt x="73242" y="17050"/>
                </a:lnTo>
                <a:lnTo>
                  <a:pt x="70593" y="17835"/>
                </a:lnTo>
                <a:lnTo>
                  <a:pt x="67876" y="19312"/>
                </a:lnTo>
                <a:lnTo>
                  <a:pt x="16721" y="508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9"/>
          <p:cNvSpPr/>
          <p:nvPr/>
        </p:nvSpPr>
        <p:spPr>
          <a:xfrm>
            <a:off x="7491490" y="1346538"/>
            <a:ext cx="158038" cy="127145"/>
          </a:xfrm>
          <a:custGeom>
            <a:avLst/>
            <a:gdLst/>
            <a:ahLst/>
            <a:cxnLst/>
            <a:rect l="0" t="0" r="0" b="0"/>
            <a:pathLst>
              <a:path w="158038" h="127145">
                <a:moveTo>
                  <a:pt x="158037" y="25062"/>
                </a:moveTo>
                <a:lnTo>
                  <a:pt x="139834" y="25062"/>
                </a:lnTo>
                <a:lnTo>
                  <a:pt x="133518" y="26014"/>
                </a:lnTo>
                <a:lnTo>
                  <a:pt x="128357" y="27602"/>
                </a:lnTo>
                <a:lnTo>
                  <a:pt x="123963" y="29612"/>
                </a:lnTo>
                <a:lnTo>
                  <a:pt x="120081" y="31905"/>
                </a:lnTo>
                <a:lnTo>
                  <a:pt x="116540" y="34387"/>
                </a:lnTo>
                <a:lnTo>
                  <a:pt x="113228" y="36993"/>
                </a:lnTo>
                <a:lnTo>
                  <a:pt x="111020" y="39684"/>
                </a:lnTo>
                <a:lnTo>
                  <a:pt x="109547" y="42430"/>
                </a:lnTo>
                <a:lnTo>
                  <a:pt x="108565" y="45213"/>
                </a:lnTo>
                <a:lnTo>
                  <a:pt x="106958" y="47068"/>
                </a:lnTo>
                <a:lnTo>
                  <a:pt x="104934" y="48305"/>
                </a:lnTo>
                <a:lnTo>
                  <a:pt x="102633" y="49130"/>
                </a:lnTo>
                <a:lnTo>
                  <a:pt x="101098" y="50632"/>
                </a:lnTo>
                <a:lnTo>
                  <a:pt x="100076" y="52586"/>
                </a:lnTo>
                <a:lnTo>
                  <a:pt x="99393" y="54841"/>
                </a:lnTo>
                <a:lnTo>
                  <a:pt x="97986" y="57297"/>
                </a:lnTo>
                <a:lnTo>
                  <a:pt x="96096" y="59887"/>
                </a:lnTo>
                <a:lnTo>
                  <a:pt x="93883" y="62566"/>
                </a:lnTo>
                <a:lnTo>
                  <a:pt x="93360" y="64352"/>
                </a:lnTo>
                <a:lnTo>
                  <a:pt x="93964" y="65543"/>
                </a:lnTo>
                <a:lnTo>
                  <a:pt x="95319" y="66336"/>
                </a:lnTo>
                <a:lnTo>
                  <a:pt x="99365" y="67218"/>
                </a:lnTo>
                <a:lnTo>
                  <a:pt x="101777" y="67454"/>
                </a:lnTo>
                <a:lnTo>
                  <a:pt x="104338" y="66658"/>
                </a:lnTo>
                <a:lnTo>
                  <a:pt x="106998" y="65175"/>
                </a:lnTo>
                <a:lnTo>
                  <a:pt x="109724" y="63234"/>
                </a:lnTo>
                <a:lnTo>
                  <a:pt x="112493" y="60987"/>
                </a:lnTo>
                <a:lnTo>
                  <a:pt x="115292" y="58537"/>
                </a:lnTo>
                <a:lnTo>
                  <a:pt x="118110" y="55951"/>
                </a:lnTo>
                <a:lnTo>
                  <a:pt x="119989" y="53275"/>
                </a:lnTo>
                <a:lnTo>
                  <a:pt x="121242" y="50538"/>
                </a:lnTo>
                <a:lnTo>
                  <a:pt x="122077" y="47761"/>
                </a:lnTo>
                <a:lnTo>
                  <a:pt x="122634" y="44957"/>
                </a:lnTo>
                <a:lnTo>
                  <a:pt x="123005" y="42135"/>
                </a:lnTo>
                <a:lnTo>
                  <a:pt x="123252" y="39301"/>
                </a:lnTo>
                <a:lnTo>
                  <a:pt x="123418" y="36460"/>
                </a:lnTo>
                <a:lnTo>
                  <a:pt x="123600" y="30762"/>
                </a:lnTo>
                <a:lnTo>
                  <a:pt x="123704" y="17649"/>
                </a:lnTo>
                <a:lnTo>
                  <a:pt x="122766" y="14405"/>
                </a:lnTo>
                <a:lnTo>
                  <a:pt x="121188" y="12242"/>
                </a:lnTo>
                <a:lnTo>
                  <a:pt x="116895" y="8886"/>
                </a:lnTo>
                <a:lnTo>
                  <a:pt x="114417" y="6658"/>
                </a:lnTo>
                <a:lnTo>
                  <a:pt x="111812" y="4220"/>
                </a:lnTo>
                <a:lnTo>
                  <a:pt x="109123" y="2595"/>
                </a:lnTo>
                <a:lnTo>
                  <a:pt x="106378" y="1511"/>
                </a:lnTo>
                <a:lnTo>
                  <a:pt x="103595" y="789"/>
                </a:lnTo>
                <a:lnTo>
                  <a:pt x="99835" y="1260"/>
                </a:lnTo>
                <a:lnTo>
                  <a:pt x="95423" y="2526"/>
                </a:lnTo>
                <a:lnTo>
                  <a:pt x="90577" y="4323"/>
                </a:lnTo>
                <a:lnTo>
                  <a:pt x="86393" y="5521"/>
                </a:lnTo>
                <a:lnTo>
                  <a:pt x="82653" y="6319"/>
                </a:lnTo>
                <a:lnTo>
                  <a:pt x="79206" y="6852"/>
                </a:lnTo>
                <a:lnTo>
                  <a:pt x="75003" y="9112"/>
                </a:lnTo>
                <a:lnTo>
                  <a:pt x="70296" y="12523"/>
                </a:lnTo>
                <a:lnTo>
                  <a:pt x="65253" y="16703"/>
                </a:lnTo>
                <a:lnTo>
                  <a:pt x="60938" y="20441"/>
                </a:lnTo>
                <a:lnTo>
                  <a:pt x="57110" y="23886"/>
                </a:lnTo>
                <a:lnTo>
                  <a:pt x="53606" y="27136"/>
                </a:lnTo>
                <a:lnTo>
                  <a:pt x="49363" y="32159"/>
                </a:lnTo>
                <a:lnTo>
                  <a:pt x="44630" y="38366"/>
                </a:lnTo>
                <a:lnTo>
                  <a:pt x="39570" y="45361"/>
                </a:lnTo>
                <a:lnTo>
                  <a:pt x="36197" y="51930"/>
                </a:lnTo>
                <a:lnTo>
                  <a:pt x="33948" y="58214"/>
                </a:lnTo>
                <a:lnTo>
                  <a:pt x="32449" y="64308"/>
                </a:lnTo>
                <a:lnTo>
                  <a:pt x="31449" y="71228"/>
                </a:lnTo>
                <a:lnTo>
                  <a:pt x="30783" y="78699"/>
                </a:lnTo>
                <a:lnTo>
                  <a:pt x="30338" y="86538"/>
                </a:lnTo>
                <a:lnTo>
                  <a:pt x="30995" y="91763"/>
                </a:lnTo>
                <a:lnTo>
                  <a:pt x="32385" y="95247"/>
                </a:lnTo>
                <a:lnTo>
                  <a:pt x="34264" y="97569"/>
                </a:lnTo>
                <a:lnTo>
                  <a:pt x="36469" y="99117"/>
                </a:lnTo>
                <a:lnTo>
                  <a:pt x="38892" y="100150"/>
                </a:lnTo>
                <a:lnTo>
                  <a:pt x="41460" y="100838"/>
                </a:lnTo>
                <a:lnTo>
                  <a:pt x="44124" y="101297"/>
                </a:lnTo>
                <a:lnTo>
                  <a:pt x="46852" y="101602"/>
                </a:lnTo>
                <a:lnTo>
                  <a:pt x="49624" y="101806"/>
                </a:lnTo>
                <a:lnTo>
                  <a:pt x="53377" y="100037"/>
                </a:lnTo>
                <a:lnTo>
                  <a:pt x="57784" y="96953"/>
                </a:lnTo>
                <a:lnTo>
                  <a:pt x="62627" y="92992"/>
                </a:lnTo>
                <a:lnTo>
                  <a:pt x="66808" y="89398"/>
                </a:lnTo>
                <a:lnTo>
                  <a:pt x="70547" y="86050"/>
                </a:lnTo>
                <a:lnTo>
                  <a:pt x="77243" y="79790"/>
                </a:lnTo>
                <a:lnTo>
                  <a:pt x="83394" y="73833"/>
                </a:lnTo>
                <a:lnTo>
                  <a:pt x="87320" y="69006"/>
                </a:lnTo>
                <a:lnTo>
                  <a:pt x="91843" y="62930"/>
                </a:lnTo>
                <a:lnTo>
                  <a:pt x="96763" y="56022"/>
                </a:lnTo>
                <a:lnTo>
                  <a:pt x="100041" y="49512"/>
                </a:lnTo>
                <a:lnTo>
                  <a:pt x="102229" y="43267"/>
                </a:lnTo>
                <a:lnTo>
                  <a:pt x="103686" y="37198"/>
                </a:lnTo>
                <a:lnTo>
                  <a:pt x="104658" y="31248"/>
                </a:lnTo>
                <a:lnTo>
                  <a:pt x="105306" y="25376"/>
                </a:lnTo>
                <a:lnTo>
                  <a:pt x="105738" y="19556"/>
                </a:lnTo>
                <a:lnTo>
                  <a:pt x="105074" y="14724"/>
                </a:lnTo>
                <a:lnTo>
                  <a:pt x="103678" y="10550"/>
                </a:lnTo>
                <a:lnTo>
                  <a:pt x="101796" y="6814"/>
                </a:lnTo>
                <a:lnTo>
                  <a:pt x="98635" y="4324"/>
                </a:lnTo>
                <a:lnTo>
                  <a:pt x="94623" y="2664"/>
                </a:lnTo>
                <a:lnTo>
                  <a:pt x="83598" y="0"/>
                </a:lnTo>
                <a:lnTo>
                  <a:pt x="80789" y="734"/>
                </a:lnTo>
                <a:lnTo>
                  <a:pt x="77010" y="2176"/>
                </a:lnTo>
                <a:lnTo>
                  <a:pt x="72587" y="4089"/>
                </a:lnTo>
                <a:lnTo>
                  <a:pt x="62592" y="8756"/>
                </a:lnTo>
                <a:lnTo>
                  <a:pt x="57260" y="11333"/>
                </a:lnTo>
                <a:lnTo>
                  <a:pt x="52752" y="14004"/>
                </a:lnTo>
                <a:lnTo>
                  <a:pt x="48795" y="16738"/>
                </a:lnTo>
                <a:lnTo>
                  <a:pt x="45204" y="19512"/>
                </a:lnTo>
                <a:lnTo>
                  <a:pt x="40905" y="24219"/>
                </a:lnTo>
                <a:lnTo>
                  <a:pt x="36134" y="30215"/>
                </a:lnTo>
                <a:lnTo>
                  <a:pt x="31049" y="37070"/>
                </a:lnTo>
                <a:lnTo>
                  <a:pt x="26705" y="43545"/>
                </a:lnTo>
                <a:lnTo>
                  <a:pt x="22858" y="49766"/>
                </a:lnTo>
                <a:lnTo>
                  <a:pt x="19339" y="55819"/>
                </a:lnTo>
                <a:lnTo>
                  <a:pt x="16043" y="62711"/>
                </a:lnTo>
                <a:lnTo>
                  <a:pt x="12892" y="70164"/>
                </a:lnTo>
                <a:lnTo>
                  <a:pt x="9838" y="77990"/>
                </a:lnTo>
                <a:lnTo>
                  <a:pt x="3906" y="94305"/>
                </a:lnTo>
                <a:lnTo>
                  <a:pt x="990" y="102657"/>
                </a:lnTo>
                <a:lnTo>
                  <a:pt x="0" y="109177"/>
                </a:lnTo>
                <a:lnTo>
                  <a:pt x="291" y="114476"/>
                </a:lnTo>
                <a:lnTo>
                  <a:pt x="3052" y="125274"/>
                </a:lnTo>
                <a:lnTo>
                  <a:pt x="5184" y="126160"/>
                </a:lnTo>
                <a:lnTo>
                  <a:pt x="8510" y="126750"/>
                </a:lnTo>
                <a:lnTo>
                  <a:pt x="12633" y="127144"/>
                </a:lnTo>
                <a:lnTo>
                  <a:pt x="16333" y="126454"/>
                </a:lnTo>
                <a:lnTo>
                  <a:pt x="19753" y="125042"/>
                </a:lnTo>
                <a:lnTo>
                  <a:pt x="22985" y="123147"/>
                </a:lnTo>
                <a:lnTo>
                  <a:pt x="27045" y="120932"/>
                </a:lnTo>
                <a:lnTo>
                  <a:pt x="36636" y="115931"/>
                </a:lnTo>
                <a:lnTo>
                  <a:pt x="41861" y="112311"/>
                </a:lnTo>
                <a:lnTo>
                  <a:pt x="47249" y="107993"/>
                </a:lnTo>
                <a:lnTo>
                  <a:pt x="52746" y="103209"/>
                </a:lnTo>
                <a:lnTo>
                  <a:pt x="58315" y="98115"/>
                </a:lnTo>
                <a:lnTo>
                  <a:pt x="69584" y="87375"/>
                </a:lnTo>
                <a:lnTo>
                  <a:pt x="74303" y="81844"/>
                </a:lnTo>
                <a:lnTo>
                  <a:pt x="78402" y="76251"/>
                </a:lnTo>
                <a:lnTo>
                  <a:pt x="120466" y="12844"/>
                </a:lnTo>
                <a:lnTo>
                  <a:pt x="120607" y="10249"/>
                </a:lnTo>
                <a:lnTo>
                  <a:pt x="119749" y="7566"/>
                </a:lnTo>
                <a:lnTo>
                  <a:pt x="118224" y="4826"/>
                </a:lnTo>
                <a:lnTo>
                  <a:pt x="116255" y="3951"/>
                </a:lnTo>
                <a:lnTo>
                  <a:pt x="113990" y="4320"/>
                </a:lnTo>
                <a:lnTo>
                  <a:pt x="111528" y="5519"/>
                </a:lnTo>
                <a:lnTo>
                  <a:pt x="108933" y="7271"/>
                </a:lnTo>
                <a:lnTo>
                  <a:pt x="106251" y="9391"/>
                </a:lnTo>
                <a:lnTo>
                  <a:pt x="103511" y="11757"/>
                </a:lnTo>
                <a:lnTo>
                  <a:pt x="99779" y="17144"/>
                </a:lnTo>
                <a:lnTo>
                  <a:pt x="95386" y="24546"/>
                </a:lnTo>
                <a:lnTo>
                  <a:pt x="86377" y="41025"/>
                </a:lnTo>
                <a:lnTo>
                  <a:pt x="79199" y="54699"/>
                </a:lnTo>
                <a:lnTo>
                  <a:pt x="76903" y="61012"/>
                </a:lnTo>
                <a:lnTo>
                  <a:pt x="75373" y="67126"/>
                </a:lnTo>
                <a:lnTo>
                  <a:pt x="74352" y="73107"/>
                </a:lnTo>
                <a:lnTo>
                  <a:pt x="73673" y="78047"/>
                </a:lnTo>
                <a:lnTo>
                  <a:pt x="73219" y="82293"/>
                </a:lnTo>
                <a:lnTo>
                  <a:pt x="72917" y="86076"/>
                </a:lnTo>
                <a:lnTo>
                  <a:pt x="73668" y="89550"/>
                </a:lnTo>
                <a:lnTo>
                  <a:pt x="75121" y="92819"/>
                </a:lnTo>
                <a:lnTo>
                  <a:pt x="77043" y="95951"/>
                </a:lnTo>
                <a:lnTo>
                  <a:pt x="78323" y="98991"/>
                </a:lnTo>
                <a:lnTo>
                  <a:pt x="79178" y="101970"/>
                </a:lnTo>
                <a:lnTo>
                  <a:pt x="79746" y="104909"/>
                </a:lnTo>
                <a:lnTo>
                  <a:pt x="82030" y="105916"/>
                </a:lnTo>
                <a:lnTo>
                  <a:pt x="85459" y="105634"/>
                </a:lnTo>
                <a:lnTo>
                  <a:pt x="89648" y="104494"/>
                </a:lnTo>
                <a:lnTo>
                  <a:pt x="93395" y="102782"/>
                </a:lnTo>
                <a:lnTo>
                  <a:pt x="96845" y="100688"/>
                </a:lnTo>
                <a:lnTo>
                  <a:pt x="100097" y="98339"/>
                </a:lnTo>
                <a:lnTo>
                  <a:pt x="103218" y="94868"/>
                </a:lnTo>
                <a:lnTo>
                  <a:pt x="106251" y="90649"/>
                </a:lnTo>
                <a:lnTo>
                  <a:pt x="113114" y="79929"/>
                </a:lnTo>
                <a:lnTo>
                  <a:pt x="122514" y="65640"/>
                </a:lnTo>
                <a:lnTo>
                  <a:pt x="125783" y="59734"/>
                </a:lnTo>
                <a:lnTo>
                  <a:pt x="127961" y="54844"/>
                </a:lnTo>
                <a:lnTo>
                  <a:pt x="129415" y="50631"/>
                </a:lnTo>
                <a:lnTo>
                  <a:pt x="130382" y="45918"/>
                </a:lnTo>
                <a:lnTo>
                  <a:pt x="131028" y="40871"/>
                </a:lnTo>
                <a:lnTo>
                  <a:pt x="132065" y="28184"/>
                </a:lnTo>
                <a:lnTo>
                  <a:pt x="131197" y="27143"/>
                </a:lnTo>
                <a:lnTo>
                  <a:pt x="129666" y="26449"/>
                </a:lnTo>
                <a:lnTo>
                  <a:pt x="127694" y="25987"/>
                </a:lnTo>
                <a:lnTo>
                  <a:pt x="126378" y="26631"/>
                </a:lnTo>
                <a:lnTo>
                  <a:pt x="125501" y="28013"/>
                </a:lnTo>
                <a:lnTo>
                  <a:pt x="124917" y="29887"/>
                </a:lnTo>
                <a:lnTo>
                  <a:pt x="123574" y="32088"/>
                </a:lnTo>
                <a:lnTo>
                  <a:pt x="121727" y="34509"/>
                </a:lnTo>
                <a:lnTo>
                  <a:pt x="119543" y="37075"/>
                </a:lnTo>
                <a:lnTo>
                  <a:pt x="117134" y="40690"/>
                </a:lnTo>
                <a:lnTo>
                  <a:pt x="114576" y="45006"/>
                </a:lnTo>
                <a:lnTo>
                  <a:pt x="111918" y="49788"/>
                </a:lnTo>
                <a:lnTo>
                  <a:pt x="106425" y="60181"/>
                </a:lnTo>
                <a:lnTo>
                  <a:pt x="95137" y="82375"/>
                </a:lnTo>
                <a:lnTo>
                  <a:pt x="94196" y="85178"/>
                </a:lnTo>
                <a:lnTo>
                  <a:pt x="94522" y="86094"/>
                </a:lnTo>
                <a:lnTo>
                  <a:pt x="95691" y="85753"/>
                </a:lnTo>
                <a:lnTo>
                  <a:pt x="99530" y="82833"/>
                </a:lnTo>
                <a:lnTo>
                  <a:pt x="101887" y="80721"/>
                </a:lnTo>
                <a:lnTo>
                  <a:pt x="105364" y="78360"/>
                </a:lnTo>
                <a:lnTo>
                  <a:pt x="109587" y="75834"/>
                </a:lnTo>
                <a:lnTo>
                  <a:pt x="114307" y="73197"/>
                </a:lnTo>
                <a:lnTo>
                  <a:pt x="117454" y="69534"/>
                </a:lnTo>
                <a:lnTo>
                  <a:pt x="119552" y="65188"/>
                </a:lnTo>
                <a:lnTo>
                  <a:pt x="120950" y="60385"/>
                </a:lnTo>
                <a:lnTo>
                  <a:pt x="122835" y="55278"/>
                </a:lnTo>
                <a:lnTo>
                  <a:pt x="125044" y="49968"/>
                </a:lnTo>
                <a:lnTo>
                  <a:pt x="127469" y="44523"/>
                </a:lnTo>
                <a:lnTo>
                  <a:pt x="129086" y="39941"/>
                </a:lnTo>
                <a:lnTo>
                  <a:pt x="130164" y="35934"/>
                </a:lnTo>
                <a:lnTo>
                  <a:pt x="130882" y="32310"/>
                </a:lnTo>
                <a:lnTo>
                  <a:pt x="130409" y="29894"/>
                </a:lnTo>
                <a:lnTo>
                  <a:pt x="129141" y="28283"/>
                </a:lnTo>
                <a:lnTo>
                  <a:pt x="127343" y="27209"/>
                </a:lnTo>
                <a:lnTo>
                  <a:pt x="122805" y="26016"/>
                </a:lnTo>
                <a:lnTo>
                  <a:pt x="120262" y="25698"/>
                </a:lnTo>
                <a:lnTo>
                  <a:pt x="116661" y="26438"/>
                </a:lnTo>
                <a:lnTo>
                  <a:pt x="112356" y="27884"/>
                </a:lnTo>
                <a:lnTo>
                  <a:pt x="107581" y="29801"/>
                </a:lnTo>
                <a:lnTo>
                  <a:pt x="102492" y="32031"/>
                </a:lnTo>
                <a:lnTo>
                  <a:pt x="91757" y="37049"/>
                </a:lnTo>
                <a:lnTo>
                  <a:pt x="87181" y="40673"/>
                </a:lnTo>
                <a:lnTo>
                  <a:pt x="83177" y="44994"/>
                </a:lnTo>
                <a:lnTo>
                  <a:pt x="79556" y="49780"/>
                </a:lnTo>
                <a:lnTo>
                  <a:pt x="75236" y="54876"/>
                </a:lnTo>
                <a:lnTo>
                  <a:pt x="70452" y="60178"/>
                </a:lnTo>
                <a:lnTo>
                  <a:pt x="65357" y="65617"/>
                </a:lnTo>
                <a:lnTo>
                  <a:pt x="61007" y="69244"/>
                </a:lnTo>
                <a:lnTo>
                  <a:pt x="57156" y="71661"/>
                </a:lnTo>
                <a:lnTo>
                  <a:pt x="46594" y="764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"/>
          <p:cNvSpPr/>
          <p:nvPr/>
        </p:nvSpPr>
        <p:spPr>
          <a:xfrm>
            <a:off x="7572375" y="925830"/>
            <a:ext cx="600076" cy="462915"/>
          </a:xfrm>
          <a:custGeom>
            <a:avLst/>
            <a:gdLst/>
            <a:ahLst/>
            <a:cxnLst/>
            <a:rect l="0" t="0" r="0" b="0"/>
            <a:pathLst>
              <a:path w="600076" h="462915">
                <a:moveTo>
                  <a:pt x="0" y="462914"/>
                </a:moveTo>
                <a:lnTo>
                  <a:pt x="12735" y="456071"/>
                </a:lnTo>
                <a:lnTo>
                  <a:pt x="22399" y="449245"/>
                </a:lnTo>
                <a:lnTo>
                  <a:pt x="31295" y="445847"/>
                </a:lnTo>
                <a:lnTo>
                  <a:pt x="42836" y="436648"/>
                </a:lnTo>
                <a:lnTo>
                  <a:pt x="49517" y="431238"/>
                </a:lnTo>
                <a:lnTo>
                  <a:pt x="66790" y="420004"/>
                </a:lnTo>
                <a:lnTo>
                  <a:pt x="82631" y="405758"/>
                </a:lnTo>
                <a:lnTo>
                  <a:pt x="97124" y="391476"/>
                </a:lnTo>
                <a:lnTo>
                  <a:pt x="115556" y="375602"/>
                </a:lnTo>
                <a:lnTo>
                  <a:pt x="128472" y="364701"/>
                </a:lnTo>
                <a:lnTo>
                  <a:pt x="138988" y="356481"/>
                </a:lnTo>
                <a:lnTo>
                  <a:pt x="161938" y="340362"/>
                </a:lnTo>
                <a:lnTo>
                  <a:pt x="177098" y="328601"/>
                </a:lnTo>
                <a:lnTo>
                  <a:pt x="191105" y="318765"/>
                </a:lnTo>
                <a:lnTo>
                  <a:pt x="201775" y="308043"/>
                </a:lnTo>
                <a:lnTo>
                  <a:pt x="214455" y="294070"/>
                </a:lnTo>
                <a:lnTo>
                  <a:pt x="225838" y="283677"/>
                </a:lnTo>
                <a:lnTo>
                  <a:pt x="248962" y="263238"/>
                </a:lnTo>
                <a:lnTo>
                  <a:pt x="262414" y="250979"/>
                </a:lnTo>
                <a:lnTo>
                  <a:pt x="279894" y="238723"/>
                </a:lnTo>
                <a:lnTo>
                  <a:pt x="302866" y="220157"/>
                </a:lnTo>
                <a:lnTo>
                  <a:pt x="324794" y="205672"/>
                </a:lnTo>
                <a:lnTo>
                  <a:pt x="354220" y="185072"/>
                </a:lnTo>
                <a:lnTo>
                  <a:pt x="365686" y="176721"/>
                </a:lnTo>
                <a:lnTo>
                  <a:pt x="380967" y="164902"/>
                </a:lnTo>
                <a:lnTo>
                  <a:pt x="394925" y="152894"/>
                </a:lnTo>
                <a:lnTo>
                  <a:pt x="409643" y="143303"/>
                </a:lnTo>
                <a:lnTo>
                  <a:pt x="423046" y="134810"/>
                </a:lnTo>
                <a:lnTo>
                  <a:pt x="468586" y="104734"/>
                </a:lnTo>
                <a:lnTo>
                  <a:pt x="480030" y="96492"/>
                </a:lnTo>
                <a:lnTo>
                  <a:pt x="497826" y="82255"/>
                </a:lnTo>
                <a:lnTo>
                  <a:pt x="514625" y="72118"/>
                </a:lnTo>
                <a:lnTo>
                  <a:pt x="529712" y="64437"/>
                </a:lnTo>
                <a:lnTo>
                  <a:pt x="545465" y="52853"/>
                </a:lnTo>
                <a:lnTo>
                  <a:pt x="559612" y="39682"/>
                </a:lnTo>
                <a:lnTo>
                  <a:pt x="572884" y="29384"/>
                </a:lnTo>
                <a:lnTo>
                  <a:pt x="584180" y="22584"/>
                </a:lnTo>
                <a:lnTo>
                  <a:pt x="592375" y="19562"/>
                </a:lnTo>
                <a:lnTo>
                  <a:pt x="594941" y="17804"/>
                </a:lnTo>
                <a:lnTo>
                  <a:pt x="596653" y="15679"/>
                </a:lnTo>
                <a:lnTo>
                  <a:pt x="599061" y="10678"/>
                </a:lnTo>
                <a:lnTo>
                  <a:pt x="60007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"/>
          <p:cNvSpPr/>
          <p:nvPr/>
        </p:nvSpPr>
        <p:spPr>
          <a:xfrm>
            <a:off x="6998017" y="763341"/>
            <a:ext cx="1191578" cy="162490"/>
          </a:xfrm>
          <a:custGeom>
            <a:avLst/>
            <a:gdLst/>
            <a:ahLst/>
            <a:cxnLst/>
            <a:rect l="0" t="0" r="0" b="0"/>
            <a:pathLst>
              <a:path w="1191578" h="162490">
                <a:moveTo>
                  <a:pt x="1191577" y="145344"/>
                </a:moveTo>
                <a:lnTo>
                  <a:pt x="1182476" y="145344"/>
                </a:lnTo>
                <a:lnTo>
                  <a:pt x="1179794" y="144391"/>
                </a:lnTo>
                <a:lnTo>
                  <a:pt x="1178007" y="142803"/>
                </a:lnTo>
                <a:lnTo>
                  <a:pt x="1176815" y="140793"/>
                </a:lnTo>
                <a:lnTo>
                  <a:pt x="1175069" y="139452"/>
                </a:lnTo>
                <a:lnTo>
                  <a:pt x="1172952" y="138558"/>
                </a:lnTo>
                <a:lnTo>
                  <a:pt x="1170588" y="137963"/>
                </a:lnTo>
                <a:lnTo>
                  <a:pt x="1165421" y="134761"/>
                </a:lnTo>
                <a:lnTo>
                  <a:pt x="1162710" y="132573"/>
                </a:lnTo>
                <a:lnTo>
                  <a:pt x="1160902" y="130162"/>
                </a:lnTo>
                <a:lnTo>
                  <a:pt x="1159698" y="127603"/>
                </a:lnTo>
                <a:lnTo>
                  <a:pt x="1158894" y="124944"/>
                </a:lnTo>
                <a:lnTo>
                  <a:pt x="1157406" y="123171"/>
                </a:lnTo>
                <a:lnTo>
                  <a:pt x="1155462" y="121990"/>
                </a:lnTo>
                <a:lnTo>
                  <a:pt x="1153213" y="121202"/>
                </a:lnTo>
                <a:lnTo>
                  <a:pt x="1151713" y="119724"/>
                </a:lnTo>
                <a:lnTo>
                  <a:pt x="1150714" y="117786"/>
                </a:lnTo>
                <a:lnTo>
                  <a:pt x="1150048" y="115542"/>
                </a:lnTo>
                <a:lnTo>
                  <a:pt x="1148651" y="114046"/>
                </a:lnTo>
                <a:lnTo>
                  <a:pt x="1146768" y="113048"/>
                </a:lnTo>
                <a:lnTo>
                  <a:pt x="1144560" y="112383"/>
                </a:lnTo>
                <a:lnTo>
                  <a:pt x="1139566" y="109105"/>
                </a:lnTo>
                <a:lnTo>
                  <a:pt x="1133149" y="103789"/>
                </a:lnTo>
                <a:lnTo>
                  <a:pt x="1129732" y="100523"/>
                </a:lnTo>
                <a:lnTo>
                  <a:pt x="1124328" y="95215"/>
                </a:lnTo>
                <a:lnTo>
                  <a:pt x="1115969" y="91949"/>
                </a:lnTo>
                <a:lnTo>
                  <a:pt x="1109739" y="89745"/>
                </a:lnTo>
                <a:lnTo>
                  <a:pt x="1105587" y="87323"/>
                </a:lnTo>
                <a:lnTo>
                  <a:pt x="1102817" y="84755"/>
                </a:lnTo>
                <a:lnTo>
                  <a:pt x="1100972" y="82091"/>
                </a:lnTo>
                <a:lnTo>
                  <a:pt x="1097836" y="80316"/>
                </a:lnTo>
                <a:lnTo>
                  <a:pt x="1085274" y="76863"/>
                </a:lnTo>
                <a:lnTo>
                  <a:pt x="1078291" y="72680"/>
                </a:lnTo>
                <a:lnTo>
                  <a:pt x="1064393" y="67646"/>
                </a:lnTo>
                <a:lnTo>
                  <a:pt x="1055353" y="64970"/>
                </a:lnTo>
                <a:lnTo>
                  <a:pt x="1048374" y="62234"/>
                </a:lnTo>
                <a:lnTo>
                  <a:pt x="1042768" y="59457"/>
                </a:lnTo>
                <a:lnTo>
                  <a:pt x="1038080" y="56653"/>
                </a:lnTo>
                <a:lnTo>
                  <a:pt x="1027789" y="53538"/>
                </a:lnTo>
                <a:lnTo>
                  <a:pt x="1022377" y="52707"/>
                </a:lnTo>
                <a:lnTo>
                  <a:pt x="1013824" y="49244"/>
                </a:lnTo>
                <a:lnTo>
                  <a:pt x="1010210" y="46987"/>
                </a:lnTo>
                <a:lnTo>
                  <a:pt x="1001116" y="44480"/>
                </a:lnTo>
                <a:lnTo>
                  <a:pt x="985008" y="41460"/>
                </a:lnTo>
                <a:lnTo>
                  <a:pt x="952448" y="33768"/>
                </a:lnTo>
                <a:lnTo>
                  <a:pt x="937861" y="30002"/>
                </a:lnTo>
                <a:lnTo>
                  <a:pt x="914032" y="23278"/>
                </a:lnTo>
                <a:lnTo>
                  <a:pt x="889103" y="18689"/>
                </a:lnTo>
                <a:lnTo>
                  <a:pt x="810490" y="12778"/>
                </a:lnTo>
                <a:lnTo>
                  <a:pt x="769476" y="10225"/>
                </a:lnTo>
                <a:lnTo>
                  <a:pt x="737277" y="8138"/>
                </a:lnTo>
                <a:lnTo>
                  <a:pt x="691216" y="4036"/>
                </a:lnTo>
                <a:lnTo>
                  <a:pt x="657978" y="2561"/>
                </a:lnTo>
                <a:lnTo>
                  <a:pt x="505218" y="0"/>
                </a:lnTo>
                <a:lnTo>
                  <a:pt x="473779" y="2324"/>
                </a:lnTo>
                <a:lnTo>
                  <a:pt x="436924" y="6447"/>
                </a:lnTo>
                <a:lnTo>
                  <a:pt x="408859" y="10209"/>
                </a:lnTo>
                <a:lnTo>
                  <a:pt x="378953" y="14816"/>
                </a:lnTo>
                <a:lnTo>
                  <a:pt x="349455" y="16181"/>
                </a:lnTo>
                <a:lnTo>
                  <a:pt x="316585" y="19126"/>
                </a:lnTo>
                <a:lnTo>
                  <a:pt x="280447" y="24103"/>
                </a:lnTo>
                <a:lnTo>
                  <a:pt x="254963" y="26039"/>
                </a:lnTo>
                <a:lnTo>
                  <a:pt x="243175" y="29772"/>
                </a:lnTo>
                <a:lnTo>
                  <a:pt x="221278" y="37228"/>
                </a:lnTo>
                <a:lnTo>
                  <a:pt x="205793" y="40919"/>
                </a:lnTo>
                <a:lnTo>
                  <a:pt x="193381" y="44323"/>
                </a:lnTo>
                <a:lnTo>
                  <a:pt x="180244" y="49010"/>
                </a:lnTo>
                <a:lnTo>
                  <a:pt x="175408" y="51594"/>
                </a:lnTo>
                <a:lnTo>
                  <a:pt x="167494" y="56052"/>
                </a:lnTo>
                <a:lnTo>
                  <a:pt x="157684" y="59514"/>
                </a:lnTo>
                <a:lnTo>
                  <a:pt x="151679" y="63700"/>
                </a:lnTo>
                <a:lnTo>
                  <a:pt x="145836" y="66195"/>
                </a:lnTo>
                <a:lnTo>
                  <a:pt x="139111" y="67304"/>
                </a:lnTo>
                <a:lnTo>
                  <a:pt x="129772" y="67797"/>
                </a:lnTo>
                <a:lnTo>
                  <a:pt x="125567" y="68881"/>
                </a:lnTo>
                <a:lnTo>
                  <a:pt x="118355" y="72625"/>
                </a:lnTo>
                <a:lnTo>
                  <a:pt x="115098" y="75910"/>
                </a:lnTo>
                <a:lnTo>
                  <a:pt x="111975" y="80004"/>
                </a:lnTo>
                <a:lnTo>
                  <a:pt x="108940" y="84639"/>
                </a:lnTo>
                <a:lnTo>
                  <a:pt x="105964" y="87729"/>
                </a:lnTo>
                <a:lnTo>
                  <a:pt x="103028" y="89789"/>
                </a:lnTo>
                <a:lnTo>
                  <a:pt x="95320" y="93983"/>
                </a:lnTo>
                <a:lnTo>
                  <a:pt x="82370" y="102196"/>
                </a:lnTo>
                <a:lnTo>
                  <a:pt x="75868" y="107054"/>
                </a:lnTo>
                <a:lnTo>
                  <a:pt x="69629" y="112197"/>
                </a:lnTo>
                <a:lnTo>
                  <a:pt x="63564" y="117531"/>
                </a:lnTo>
                <a:lnTo>
                  <a:pt x="58569" y="121087"/>
                </a:lnTo>
                <a:lnTo>
                  <a:pt x="50478" y="125038"/>
                </a:lnTo>
                <a:lnTo>
                  <a:pt x="43708" y="129334"/>
                </a:lnTo>
                <a:lnTo>
                  <a:pt x="40568" y="131813"/>
                </a:lnTo>
                <a:lnTo>
                  <a:pt x="37523" y="134418"/>
                </a:lnTo>
                <a:lnTo>
                  <a:pt x="34541" y="137107"/>
                </a:lnTo>
                <a:lnTo>
                  <a:pt x="28686" y="142635"/>
                </a:lnTo>
                <a:lnTo>
                  <a:pt x="18853" y="152242"/>
                </a:lnTo>
                <a:lnTo>
                  <a:pt x="17331" y="152800"/>
                </a:lnTo>
                <a:lnTo>
                  <a:pt x="13100" y="153420"/>
                </a:lnTo>
                <a:lnTo>
                  <a:pt x="11591" y="154538"/>
                </a:lnTo>
                <a:lnTo>
                  <a:pt x="10585" y="156236"/>
                </a:lnTo>
                <a:lnTo>
                  <a:pt x="9914" y="158320"/>
                </a:lnTo>
                <a:lnTo>
                  <a:pt x="8515" y="159710"/>
                </a:lnTo>
                <a:lnTo>
                  <a:pt x="6629" y="160636"/>
                </a:lnTo>
                <a:lnTo>
                  <a:pt x="0" y="1624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"/>
          <p:cNvSpPr/>
          <p:nvPr/>
        </p:nvSpPr>
        <p:spPr>
          <a:xfrm>
            <a:off x="7006590" y="951547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0"/>
                </a:move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"/>
          <p:cNvSpPr/>
          <p:nvPr/>
        </p:nvSpPr>
        <p:spPr>
          <a:xfrm>
            <a:off x="6940201" y="833602"/>
            <a:ext cx="132438" cy="116847"/>
          </a:xfrm>
          <a:custGeom>
            <a:avLst/>
            <a:gdLst/>
            <a:ahLst/>
            <a:cxnLst/>
            <a:rect l="0" t="0" r="0" b="0"/>
            <a:pathLst>
              <a:path w="132438" h="116847">
                <a:moveTo>
                  <a:pt x="83533" y="75083"/>
                </a:moveTo>
                <a:lnTo>
                  <a:pt x="83533" y="79633"/>
                </a:lnTo>
                <a:lnTo>
                  <a:pt x="82581" y="81926"/>
                </a:lnTo>
                <a:lnTo>
                  <a:pt x="80994" y="84408"/>
                </a:lnTo>
                <a:lnTo>
                  <a:pt x="76153" y="90683"/>
                </a:lnTo>
                <a:lnTo>
                  <a:pt x="76708" y="94055"/>
                </a:lnTo>
                <a:lnTo>
                  <a:pt x="78031" y="99161"/>
                </a:lnTo>
                <a:lnTo>
                  <a:pt x="82447" y="114235"/>
                </a:lnTo>
                <a:lnTo>
                  <a:pt x="83761" y="115471"/>
                </a:lnTo>
                <a:lnTo>
                  <a:pt x="85591" y="116296"/>
                </a:lnTo>
                <a:lnTo>
                  <a:pt x="87763" y="116846"/>
                </a:lnTo>
                <a:lnTo>
                  <a:pt x="90162" y="116260"/>
                </a:lnTo>
                <a:lnTo>
                  <a:pt x="92716" y="114916"/>
                </a:lnTo>
                <a:lnTo>
                  <a:pt x="95370" y="113068"/>
                </a:lnTo>
                <a:lnTo>
                  <a:pt x="98091" y="110884"/>
                </a:lnTo>
                <a:lnTo>
                  <a:pt x="100859" y="108475"/>
                </a:lnTo>
                <a:lnTo>
                  <a:pt x="103656" y="105917"/>
                </a:lnTo>
                <a:lnTo>
                  <a:pt x="109305" y="100534"/>
                </a:lnTo>
                <a:lnTo>
                  <a:pt x="116141" y="93868"/>
                </a:lnTo>
                <a:lnTo>
                  <a:pt x="118606" y="89511"/>
                </a:lnTo>
                <a:lnTo>
                  <a:pt x="126427" y="74510"/>
                </a:lnTo>
                <a:lnTo>
                  <a:pt x="129274" y="68034"/>
                </a:lnTo>
                <a:lnTo>
                  <a:pt x="131172" y="62763"/>
                </a:lnTo>
                <a:lnTo>
                  <a:pt x="132437" y="58297"/>
                </a:lnTo>
                <a:lnTo>
                  <a:pt x="131377" y="53415"/>
                </a:lnTo>
                <a:lnTo>
                  <a:pt x="128764" y="48255"/>
                </a:lnTo>
                <a:lnTo>
                  <a:pt x="119985" y="35387"/>
                </a:lnTo>
                <a:lnTo>
                  <a:pt x="118312" y="33379"/>
                </a:lnTo>
                <a:lnTo>
                  <a:pt x="116244" y="31088"/>
                </a:lnTo>
                <a:lnTo>
                  <a:pt x="113913" y="28608"/>
                </a:lnTo>
                <a:lnTo>
                  <a:pt x="110454" y="27907"/>
                </a:lnTo>
                <a:lnTo>
                  <a:pt x="106243" y="28392"/>
                </a:lnTo>
                <a:lnTo>
                  <a:pt x="101531" y="29668"/>
                </a:lnTo>
                <a:lnTo>
                  <a:pt x="97436" y="30519"/>
                </a:lnTo>
                <a:lnTo>
                  <a:pt x="93754" y="31086"/>
                </a:lnTo>
                <a:lnTo>
                  <a:pt x="90348" y="31464"/>
                </a:lnTo>
                <a:lnTo>
                  <a:pt x="86172" y="33621"/>
                </a:lnTo>
                <a:lnTo>
                  <a:pt x="81482" y="36964"/>
                </a:lnTo>
                <a:lnTo>
                  <a:pt x="76451" y="41098"/>
                </a:lnTo>
                <a:lnTo>
                  <a:pt x="73097" y="44806"/>
                </a:lnTo>
                <a:lnTo>
                  <a:pt x="70861" y="48231"/>
                </a:lnTo>
                <a:lnTo>
                  <a:pt x="69370" y="51466"/>
                </a:lnTo>
                <a:lnTo>
                  <a:pt x="66471" y="55528"/>
                </a:lnTo>
                <a:lnTo>
                  <a:pt x="62634" y="60141"/>
                </a:lnTo>
                <a:lnTo>
                  <a:pt x="58171" y="65122"/>
                </a:lnTo>
                <a:lnTo>
                  <a:pt x="55195" y="70347"/>
                </a:lnTo>
                <a:lnTo>
                  <a:pt x="53211" y="75736"/>
                </a:lnTo>
                <a:lnTo>
                  <a:pt x="51889" y="81233"/>
                </a:lnTo>
                <a:lnTo>
                  <a:pt x="51959" y="85850"/>
                </a:lnTo>
                <a:lnTo>
                  <a:pt x="52959" y="89881"/>
                </a:lnTo>
                <a:lnTo>
                  <a:pt x="54578" y="93521"/>
                </a:lnTo>
                <a:lnTo>
                  <a:pt x="55658" y="96900"/>
                </a:lnTo>
                <a:lnTo>
                  <a:pt x="56377" y="100105"/>
                </a:lnTo>
                <a:lnTo>
                  <a:pt x="56857" y="103194"/>
                </a:lnTo>
                <a:lnTo>
                  <a:pt x="58129" y="105253"/>
                </a:lnTo>
                <a:lnTo>
                  <a:pt x="59930" y="106627"/>
                </a:lnTo>
                <a:lnTo>
                  <a:pt x="62083" y="107542"/>
                </a:lnTo>
                <a:lnTo>
                  <a:pt x="65423" y="108152"/>
                </a:lnTo>
                <a:lnTo>
                  <a:pt x="69555" y="108559"/>
                </a:lnTo>
                <a:lnTo>
                  <a:pt x="74215" y="108830"/>
                </a:lnTo>
                <a:lnTo>
                  <a:pt x="78273" y="108058"/>
                </a:lnTo>
                <a:lnTo>
                  <a:pt x="81932" y="106591"/>
                </a:lnTo>
                <a:lnTo>
                  <a:pt x="85323" y="104661"/>
                </a:lnTo>
                <a:lnTo>
                  <a:pt x="88537" y="102421"/>
                </a:lnTo>
                <a:lnTo>
                  <a:pt x="91631" y="99976"/>
                </a:lnTo>
                <a:lnTo>
                  <a:pt x="94647" y="97393"/>
                </a:lnTo>
                <a:lnTo>
                  <a:pt x="97610" y="95671"/>
                </a:lnTo>
                <a:lnTo>
                  <a:pt x="100539" y="94523"/>
                </a:lnTo>
                <a:lnTo>
                  <a:pt x="103442" y="93758"/>
                </a:lnTo>
                <a:lnTo>
                  <a:pt x="106331" y="91343"/>
                </a:lnTo>
                <a:lnTo>
                  <a:pt x="109209" y="87828"/>
                </a:lnTo>
                <a:lnTo>
                  <a:pt x="112080" y="83579"/>
                </a:lnTo>
                <a:lnTo>
                  <a:pt x="113995" y="79795"/>
                </a:lnTo>
                <a:lnTo>
                  <a:pt x="115271" y="76319"/>
                </a:lnTo>
                <a:lnTo>
                  <a:pt x="116122" y="73049"/>
                </a:lnTo>
                <a:lnTo>
                  <a:pt x="117641" y="69917"/>
                </a:lnTo>
                <a:lnTo>
                  <a:pt x="119607" y="66876"/>
                </a:lnTo>
                <a:lnTo>
                  <a:pt x="121871" y="63897"/>
                </a:lnTo>
                <a:lnTo>
                  <a:pt x="123379" y="59053"/>
                </a:lnTo>
                <a:lnTo>
                  <a:pt x="124385" y="52966"/>
                </a:lnTo>
                <a:lnTo>
                  <a:pt x="125056" y="46051"/>
                </a:lnTo>
                <a:lnTo>
                  <a:pt x="125502" y="40488"/>
                </a:lnTo>
                <a:lnTo>
                  <a:pt x="125800" y="35827"/>
                </a:lnTo>
                <a:lnTo>
                  <a:pt x="125998" y="31767"/>
                </a:lnTo>
                <a:lnTo>
                  <a:pt x="125178" y="28108"/>
                </a:lnTo>
                <a:lnTo>
                  <a:pt x="123680" y="24716"/>
                </a:lnTo>
                <a:lnTo>
                  <a:pt x="121727" y="21503"/>
                </a:lnTo>
                <a:lnTo>
                  <a:pt x="119473" y="19360"/>
                </a:lnTo>
                <a:lnTo>
                  <a:pt x="117019" y="17932"/>
                </a:lnTo>
                <a:lnTo>
                  <a:pt x="114430" y="16979"/>
                </a:lnTo>
                <a:lnTo>
                  <a:pt x="111751" y="16345"/>
                </a:lnTo>
                <a:lnTo>
                  <a:pt x="109013" y="15921"/>
                </a:lnTo>
                <a:lnTo>
                  <a:pt x="106234" y="15639"/>
                </a:lnTo>
                <a:lnTo>
                  <a:pt x="102478" y="15451"/>
                </a:lnTo>
                <a:lnTo>
                  <a:pt x="93223" y="15242"/>
                </a:lnTo>
                <a:lnTo>
                  <a:pt x="89041" y="16139"/>
                </a:lnTo>
                <a:lnTo>
                  <a:pt x="85301" y="17689"/>
                </a:lnTo>
                <a:lnTo>
                  <a:pt x="81854" y="19675"/>
                </a:lnTo>
                <a:lnTo>
                  <a:pt x="72945" y="24422"/>
                </a:lnTo>
                <a:lnTo>
                  <a:pt x="51704" y="35231"/>
                </a:lnTo>
                <a:lnTo>
                  <a:pt x="46121" y="38990"/>
                </a:lnTo>
                <a:lnTo>
                  <a:pt x="40494" y="43401"/>
                </a:lnTo>
                <a:lnTo>
                  <a:pt x="34838" y="48246"/>
                </a:lnTo>
                <a:lnTo>
                  <a:pt x="29163" y="54334"/>
                </a:lnTo>
                <a:lnTo>
                  <a:pt x="23473" y="61250"/>
                </a:lnTo>
                <a:lnTo>
                  <a:pt x="17776" y="68719"/>
                </a:lnTo>
                <a:lnTo>
                  <a:pt x="13025" y="75602"/>
                </a:lnTo>
                <a:lnTo>
                  <a:pt x="8905" y="82097"/>
                </a:lnTo>
                <a:lnTo>
                  <a:pt x="5206" y="88331"/>
                </a:lnTo>
                <a:lnTo>
                  <a:pt x="2741" y="93440"/>
                </a:lnTo>
                <a:lnTo>
                  <a:pt x="1097" y="97798"/>
                </a:lnTo>
                <a:lnTo>
                  <a:pt x="0" y="101656"/>
                </a:lnTo>
                <a:lnTo>
                  <a:pt x="223" y="104228"/>
                </a:lnTo>
                <a:lnTo>
                  <a:pt x="1323" y="105943"/>
                </a:lnTo>
                <a:lnTo>
                  <a:pt x="3009" y="107086"/>
                </a:lnTo>
                <a:lnTo>
                  <a:pt x="6038" y="107848"/>
                </a:lnTo>
                <a:lnTo>
                  <a:pt x="9963" y="108356"/>
                </a:lnTo>
                <a:lnTo>
                  <a:pt x="14483" y="108695"/>
                </a:lnTo>
                <a:lnTo>
                  <a:pt x="18450" y="107968"/>
                </a:lnTo>
                <a:lnTo>
                  <a:pt x="22047" y="106531"/>
                </a:lnTo>
                <a:lnTo>
                  <a:pt x="25397" y="104621"/>
                </a:lnTo>
                <a:lnTo>
                  <a:pt x="28583" y="103347"/>
                </a:lnTo>
                <a:lnTo>
                  <a:pt x="31661" y="102498"/>
                </a:lnTo>
                <a:lnTo>
                  <a:pt x="34664" y="101932"/>
                </a:lnTo>
                <a:lnTo>
                  <a:pt x="37619" y="100602"/>
                </a:lnTo>
                <a:lnTo>
                  <a:pt x="40541" y="98763"/>
                </a:lnTo>
                <a:lnTo>
                  <a:pt x="43443" y="96585"/>
                </a:lnTo>
                <a:lnTo>
                  <a:pt x="48234" y="92275"/>
                </a:lnTo>
                <a:lnTo>
                  <a:pt x="61177" y="79866"/>
                </a:lnTo>
                <a:lnTo>
                  <a:pt x="67677" y="72557"/>
                </a:lnTo>
                <a:lnTo>
                  <a:pt x="73915" y="64826"/>
                </a:lnTo>
                <a:lnTo>
                  <a:pt x="79979" y="56815"/>
                </a:lnTo>
                <a:lnTo>
                  <a:pt x="84974" y="50522"/>
                </a:lnTo>
                <a:lnTo>
                  <a:pt x="89256" y="45374"/>
                </a:lnTo>
                <a:lnTo>
                  <a:pt x="93064" y="40989"/>
                </a:lnTo>
                <a:lnTo>
                  <a:pt x="96554" y="37114"/>
                </a:lnTo>
                <a:lnTo>
                  <a:pt x="102972" y="30267"/>
                </a:lnTo>
                <a:lnTo>
                  <a:pt x="106018" y="26156"/>
                </a:lnTo>
                <a:lnTo>
                  <a:pt x="109001" y="21510"/>
                </a:lnTo>
                <a:lnTo>
                  <a:pt x="111942" y="16507"/>
                </a:lnTo>
                <a:lnTo>
                  <a:pt x="113903" y="12220"/>
                </a:lnTo>
                <a:lnTo>
                  <a:pt x="115210" y="8409"/>
                </a:lnTo>
                <a:lnTo>
                  <a:pt x="116081" y="4916"/>
                </a:lnTo>
                <a:lnTo>
                  <a:pt x="115709" y="2587"/>
                </a:lnTo>
                <a:lnTo>
                  <a:pt x="114510" y="1035"/>
                </a:lnTo>
                <a:lnTo>
                  <a:pt x="112756" y="0"/>
                </a:lnTo>
                <a:lnTo>
                  <a:pt x="110636" y="262"/>
                </a:lnTo>
                <a:lnTo>
                  <a:pt x="108269" y="1390"/>
                </a:lnTo>
                <a:lnTo>
                  <a:pt x="105739" y="3094"/>
                </a:lnTo>
                <a:lnTo>
                  <a:pt x="102147" y="5183"/>
                </a:lnTo>
                <a:lnTo>
                  <a:pt x="93077" y="10043"/>
                </a:lnTo>
                <a:lnTo>
                  <a:pt x="88943" y="12673"/>
                </a:lnTo>
                <a:lnTo>
                  <a:pt x="85235" y="15379"/>
                </a:lnTo>
                <a:lnTo>
                  <a:pt x="81810" y="18135"/>
                </a:lnTo>
                <a:lnTo>
                  <a:pt x="78575" y="20925"/>
                </a:lnTo>
                <a:lnTo>
                  <a:pt x="75466" y="23738"/>
                </a:lnTo>
                <a:lnTo>
                  <a:pt x="72439" y="26565"/>
                </a:lnTo>
                <a:lnTo>
                  <a:pt x="68517" y="29402"/>
                </a:lnTo>
                <a:lnTo>
                  <a:pt x="63998" y="32247"/>
                </a:lnTo>
                <a:lnTo>
                  <a:pt x="59080" y="35095"/>
                </a:lnTo>
                <a:lnTo>
                  <a:pt x="54849" y="36994"/>
                </a:lnTo>
                <a:lnTo>
                  <a:pt x="51076" y="38260"/>
                </a:lnTo>
                <a:lnTo>
                  <a:pt x="47607" y="39105"/>
                </a:lnTo>
                <a:lnTo>
                  <a:pt x="45295" y="40620"/>
                </a:lnTo>
                <a:lnTo>
                  <a:pt x="43754" y="42582"/>
                </a:lnTo>
                <a:lnTo>
                  <a:pt x="42727" y="44843"/>
                </a:lnTo>
                <a:lnTo>
                  <a:pt x="41089" y="47303"/>
                </a:lnTo>
                <a:lnTo>
                  <a:pt x="39045" y="49895"/>
                </a:lnTo>
                <a:lnTo>
                  <a:pt x="32099" y="665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"/>
          <p:cNvSpPr/>
          <p:nvPr/>
        </p:nvSpPr>
        <p:spPr>
          <a:xfrm>
            <a:off x="6715199" y="917257"/>
            <a:ext cx="1165786" cy="964043"/>
          </a:xfrm>
          <a:custGeom>
            <a:avLst/>
            <a:gdLst/>
            <a:ahLst/>
            <a:cxnLst/>
            <a:rect l="0" t="0" r="0" b="0"/>
            <a:pathLst>
              <a:path w="1165786" h="964043">
                <a:moveTo>
                  <a:pt x="265673" y="0"/>
                </a:moveTo>
                <a:lnTo>
                  <a:pt x="229604" y="13669"/>
                </a:lnTo>
                <a:lnTo>
                  <a:pt x="218262" y="17068"/>
                </a:lnTo>
                <a:lnTo>
                  <a:pt x="182379" y="38520"/>
                </a:lnTo>
                <a:lnTo>
                  <a:pt x="146973" y="70606"/>
                </a:lnTo>
                <a:lnTo>
                  <a:pt x="121768" y="101822"/>
                </a:lnTo>
                <a:lnTo>
                  <a:pt x="109264" y="120339"/>
                </a:lnTo>
                <a:lnTo>
                  <a:pt x="102807" y="133658"/>
                </a:lnTo>
                <a:lnTo>
                  <a:pt x="87771" y="154961"/>
                </a:lnTo>
                <a:lnTo>
                  <a:pt x="79444" y="169982"/>
                </a:lnTo>
                <a:lnTo>
                  <a:pt x="70083" y="187616"/>
                </a:lnTo>
                <a:lnTo>
                  <a:pt x="59682" y="212290"/>
                </a:lnTo>
                <a:lnTo>
                  <a:pt x="54107" y="228654"/>
                </a:lnTo>
                <a:lnTo>
                  <a:pt x="43707" y="249889"/>
                </a:lnTo>
                <a:lnTo>
                  <a:pt x="25281" y="295762"/>
                </a:lnTo>
                <a:lnTo>
                  <a:pt x="16592" y="315917"/>
                </a:lnTo>
                <a:lnTo>
                  <a:pt x="12941" y="330627"/>
                </a:lnTo>
                <a:lnTo>
                  <a:pt x="9555" y="349005"/>
                </a:lnTo>
                <a:lnTo>
                  <a:pt x="6345" y="369830"/>
                </a:lnTo>
                <a:lnTo>
                  <a:pt x="2779" y="398049"/>
                </a:lnTo>
                <a:lnTo>
                  <a:pt x="489" y="427136"/>
                </a:lnTo>
                <a:lnTo>
                  <a:pt x="0" y="454523"/>
                </a:lnTo>
                <a:lnTo>
                  <a:pt x="911" y="466805"/>
                </a:lnTo>
                <a:lnTo>
                  <a:pt x="6717" y="492894"/>
                </a:lnTo>
                <a:lnTo>
                  <a:pt x="8659" y="501956"/>
                </a:lnTo>
                <a:lnTo>
                  <a:pt x="17667" y="528377"/>
                </a:lnTo>
                <a:lnTo>
                  <a:pt x="25545" y="561212"/>
                </a:lnTo>
                <a:lnTo>
                  <a:pt x="35033" y="582316"/>
                </a:lnTo>
                <a:lnTo>
                  <a:pt x="51089" y="611550"/>
                </a:lnTo>
                <a:lnTo>
                  <a:pt x="65845" y="636607"/>
                </a:lnTo>
                <a:lnTo>
                  <a:pt x="84468" y="662984"/>
                </a:lnTo>
                <a:lnTo>
                  <a:pt x="100102" y="682019"/>
                </a:lnTo>
                <a:lnTo>
                  <a:pt x="118145" y="703282"/>
                </a:lnTo>
                <a:lnTo>
                  <a:pt x="134936" y="720315"/>
                </a:lnTo>
                <a:lnTo>
                  <a:pt x="166293" y="746860"/>
                </a:lnTo>
                <a:lnTo>
                  <a:pt x="198806" y="773497"/>
                </a:lnTo>
                <a:lnTo>
                  <a:pt x="227664" y="793011"/>
                </a:lnTo>
                <a:lnTo>
                  <a:pt x="261079" y="815674"/>
                </a:lnTo>
                <a:lnTo>
                  <a:pt x="287444" y="833057"/>
                </a:lnTo>
                <a:lnTo>
                  <a:pt x="315036" y="853482"/>
                </a:lnTo>
                <a:lnTo>
                  <a:pt x="348244" y="872750"/>
                </a:lnTo>
                <a:lnTo>
                  <a:pt x="375196" y="888407"/>
                </a:lnTo>
                <a:lnTo>
                  <a:pt x="392739" y="895692"/>
                </a:lnTo>
                <a:lnTo>
                  <a:pt x="414447" y="907375"/>
                </a:lnTo>
                <a:lnTo>
                  <a:pt x="425765" y="915305"/>
                </a:lnTo>
                <a:lnTo>
                  <a:pt x="452342" y="924668"/>
                </a:lnTo>
                <a:lnTo>
                  <a:pt x="482305" y="933569"/>
                </a:lnTo>
                <a:lnTo>
                  <a:pt x="515757" y="941117"/>
                </a:lnTo>
                <a:lnTo>
                  <a:pt x="541490" y="944329"/>
                </a:lnTo>
                <a:lnTo>
                  <a:pt x="597480" y="954595"/>
                </a:lnTo>
                <a:lnTo>
                  <a:pt x="656560" y="963943"/>
                </a:lnTo>
                <a:lnTo>
                  <a:pt x="680383" y="964042"/>
                </a:lnTo>
                <a:lnTo>
                  <a:pt x="704307" y="961863"/>
                </a:lnTo>
                <a:lnTo>
                  <a:pt x="737163" y="960895"/>
                </a:lnTo>
                <a:lnTo>
                  <a:pt x="758752" y="957924"/>
                </a:lnTo>
                <a:lnTo>
                  <a:pt x="765842" y="955799"/>
                </a:lnTo>
                <a:lnTo>
                  <a:pt x="788961" y="953437"/>
                </a:lnTo>
                <a:lnTo>
                  <a:pt x="818286" y="950482"/>
                </a:lnTo>
                <a:lnTo>
                  <a:pt x="863115" y="940014"/>
                </a:lnTo>
                <a:lnTo>
                  <a:pt x="892062" y="935113"/>
                </a:lnTo>
                <a:lnTo>
                  <a:pt x="922016" y="928051"/>
                </a:lnTo>
                <a:lnTo>
                  <a:pt x="957790" y="917132"/>
                </a:lnTo>
                <a:lnTo>
                  <a:pt x="988588" y="908648"/>
                </a:lnTo>
                <a:lnTo>
                  <a:pt x="1020611" y="897248"/>
                </a:lnTo>
                <a:lnTo>
                  <a:pt x="1050486" y="884130"/>
                </a:lnTo>
                <a:lnTo>
                  <a:pt x="1085668" y="866352"/>
                </a:lnTo>
                <a:lnTo>
                  <a:pt x="1095228" y="863318"/>
                </a:lnTo>
                <a:lnTo>
                  <a:pt x="1113472" y="852327"/>
                </a:lnTo>
                <a:lnTo>
                  <a:pt x="1129200" y="840775"/>
                </a:lnTo>
                <a:lnTo>
                  <a:pt x="1147059" y="830818"/>
                </a:lnTo>
                <a:lnTo>
                  <a:pt x="1155207" y="824512"/>
                </a:lnTo>
                <a:lnTo>
                  <a:pt x="1155876" y="823042"/>
                </a:lnTo>
                <a:lnTo>
                  <a:pt x="1156618" y="818869"/>
                </a:lnTo>
                <a:lnTo>
                  <a:pt x="1157770" y="817375"/>
                </a:lnTo>
                <a:lnTo>
                  <a:pt x="1159489" y="816379"/>
                </a:lnTo>
                <a:lnTo>
                  <a:pt x="1165785" y="8143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"/>
          <p:cNvSpPr/>
          <p:nvPr/>
        </p:nvSpPr>
        <p:spPr>
          <a:xfrm>
            <a:off x="7831614" y="1680210"/>
            <a:ext cx="99958" cy="128325"/>
          </a:xfrm>
          <a:custGeom>
            <a:avLst/>
            <a:gdLst/>
            <a:ahLst/>
            <a:cxnLst/>
            <a:rect l="0" t="0" r="0" b="0"/>
            <a:pathLst>
              <a:path w="99958" h="128325">
                <a:moveTo>
                  <a:pt x="49370" y="0"/>
                </a:moveTo>
                <a:lnTo>
                  <a:pt x="40269" y="4550"/>
                </a:lnTo>
                <a:lnTo>
                  <a:pt x="36635" y="6844"/>
                </a:lnTo>
                <a:lnTo>
                  <a:pt x="33260" y="9325"/>
                </a:lnTo>
                <a:lnTo>
                  <a:pt x="30058" y="11931"/>
                </a:lnTo>
                <a:lnTo>
                  <a:pt x="26018" y="17479"/>
                </a:lnTo>
                <a:lnTo>
                  <a:pt x="21420" y="24988"/>
                </a:lnTo>
                <a:lnTo>
                  <a:pt x="16449" y="33803"/>
                </a:lnTo>
                <a:lnTo>
                  <a:pt x="12183" y="43490"/>
                </a:lnTo>
                <a:lnTo>
                  <a:pt x="8386" y="53758"/>
                </a:lnTo>
                <a:lnTo>
                  <a:pt x="4903" y="64414"/>
                </a:lnTo>
                <a:lnTo>
                  <a:pt x="2580" y="73422"/>
                </a:lnTo>
                <a:lnTo>
                  <a:pt x="1032" y="81333"/>
                </a:lnTo>
                <a:lnTo>
                  <a:pt x="0" y="88512"/>
                </a:lnTo>
                <a:lnTo>
                  <a:pt x="264" y="94250"/>
                </a:lnTo>
                <a:lnTo>
                  <a:pt x="1393" y="99028"/>
                </a:lnTo>
                <a:lnTo>
                  <a:pt x="3098" y="103166"/>
                </a:lnTo>
                <a:lnTo>
                  <a:pt x="5188" y="105925"/>
                </a:lnTo>
                <a:lnTo>
                  <a:pt x="7533" y="107764"/>
                </a:lnTo>
                <a:lnTo>
                  <a:pt x="10048" y="108990"/>
                </a:lnTo>
                <a:lnTo>
                  <a:pt x="11725" y="108855"/>
                </a:lnTo>
                <a:lnTo>
                  <a:pt x="12844" y="107812"/>
                </a:lnTo>
                <a:lnTo>
                  <a:pt x="13590" y="106165"/>
                </a:lnTo>
                <a:lnTo>
                  <a:pt x="15992" y="105066"/>
                </a:lnTo>
                <a:lnTo>
                  <a:pt x="19498" y="104334"/>
                </a:lnTo>
                <a:lnTo>
                  <a:pt x="23740" y="103846"/>
                </a:lnTo>
                <a:lnTo>
                  <a:pt x="27521" y="102568"/>
                </a:lnTo>
                <a:lnTo>
                  <a:pt x="30995" y="100764"/>
                </a:lnTo>
                <a:lnTo>
                  <a:pt x="34263" y="98608"/>
                </a:lnTo>
                <a:lnTo>
                  <a:pt x="38346" y="95266"/>
                </a:lnTo>
                <a:lnTo>
                  <a:pt x="42974" y="91133"/>
                </a:lnTo>
                <a:lnTo>
                  <a:pt x="47963" y="86473"/>
                </a:lnTo>
                <a:lnTo>
                  <a:pt x="55099" y="80508"/>
                </a:lnTo>
                <a:lnTo>
                  <a:pt x="73190" y="66261"/>
                </a:lnTo>
                <a:lnTo>
                  <a:pt x="80490" y="59414"/>
                </a:lnTo>
                <a:lnTo>
                  <a:pt x="86309" y="52944"/>
                </a:lnTo>
                <a:lnTo>
                  <a:pt x="91141" y="46726"/>
                </a:lnTo>
                <a:lnTo>
                  <a:pt x="94362" y="41628"/>
                </a:lnTo>
                <a:lnTo>
                  <a:pt x="96510" y="37277"/>
                </a:lnTo>
                <a:lnTo>
                  <a:pt x="97941" y="33424"/>
                </a:lnTo>
                <a:lnTo>
                  <a:pt x="98897" y="28950"/>
                </a:lnTo>
                <a:lnTo>
                  <a:pt x="99533" y="24062"/>
                </a:lnTo>
                <a:lnTo>
                  <a:pt x="99957" y="18899"/>
                </a:lnTo>
                <a:lnTo>
                  <a:pt x="99287" y="15457"/>
                </a:lnTo>
                <a:lnTo>
                  <a:pt x="97889" y="13162"/>
                </a:lnTo>
                <a:lnTo>
                  <a:pt x="96003" y="11632"/>
                </a:lnTo>
                <a:lnTo>
                  <a:pt x="93794" y="9659"/>
                </a:lnTo>
                <a:lnTo>
                  <a:pt x="88800" y="4928"/>
                </a:lnTo>
                <a:lnTo>
                  <a:pt x="85181" y="3285"/>
                </a:lnTo>
                <a:lnTo>
                  <a:pt x="80865" y="2190"/>
                </a:lnTo>
                <a:lnTo>
                  <a:pt x="76081" y="1460"/>
                </a:lnTo>
                <a:lnTo>
                  <a:pt x="71940" y="1926"/>
                </a:lnTo>
                <a:lnTo>
                  <a:pt x="68227" y="3188"/>
                </a:lnTo>
                <a:lnTo>
                  <a:pt x="64800" y="4983"/>
                </a:lnTo>
                <a:lnTo>
                  <a:pt x="61562" y="6179"/>
                </a:lnTo>
                <a:lnTo>
                  <a:pt x="58450" y="6977"/>
                </a:lnTo>
                <a:lnTo>
                  <a:pt x="55423" y="7509"/>
                </a:lnTo>
                <a:lnTo>
                  <a:pt x="52453" y="8816"/>
                </a:lnTo>
                <a:lnTo>
                  <a:pt x="49521" y="10639"/>
                </a:lnTo>
                <a:lnTo>
                  <a:pt x="46613" y="12808"/>
                </a:lnTo>
                <a:lnTo>
                  <a:pt x="43723" y="16158"/>
                </a:lnTo>
                <a:lnTo>
                  <a:pt x="40843" y="20297"/>
                </a:lnTo>
                <a:lnTo>
                  <a:pt x="37970" y="24961"/>
                </a:lnTo>
                <a:lnTo>
                  <a:pt x="24826" y="45178"/>
                </a:lnTo>
                <a:lnTo>
                  <a:pt x="20625" y="53931"/>
                </a:lnTo>
                <a:lnTo>
                  <a:pt x="16872" y="63576"/>
                </a:lnTo>
                <a:lnTo>
                  <a:pt x="13418" y="73817"/>
                </a:lnTo>
                <a:lnTo>
                  <a:pt x="11115" y="81596"/>
                </a:lnTo>
                <a:lnTo>
                  <a:pt x="9579" y="87735"/>
                </a:lnTo>
                <a:lnTo>
                  <a:pt x="8555" y="92780"/>
                </a:lnTo>
                <a:lnTo>
                  <a:pt x="7873" y="97095"/>
                </a:lnTo>
                <a:lnTo>
                  <a:pt x="7418" y="100925"/>
                </a:lnTo>
                <a:lnTo>
                  <a:pt x="7115" y="104431"/>
                </a:lnTo>
                <a:lnTo>
                  <a:pt x="7865" y="108673"/>
                </a:lnTo>
                <a:lnTo>
                  <a:pt x="9318" y="113406"/>
                </a:lnTo>
                <a:lnTo>
                  <a:pt x="11239" y="118466"/>
                </a:lnTo>
                <a:lnTo>
                  <a:pt x="14424" y="121840"/>
                </a:lnTo>
                <a:lnTo>
                  <a:pt x="18453" y="124089"/>
                </a:lnTo>
                <a:lnTo>
                  <a:pt x="23044" y="125588"/>
                </a:lnTo>
                <a:lnTo>
                  <a:pt x="27057" y="126588"/>
                </a:lnTo>
                <a:lnTo>
                  <a:pt x="30685" y="127254"/>
                </a:lnTo>
                <a:lnTo>
                  <a:pt x="38800" y="128324"/>
                </a:lnTo>
                <a:lnTo>
                  <a:pt x="41372" y="127459"/>
                </a:lnTo>
                <a:lnTo>
                  <a:pt x="44990" y="125930"/>
                </a:lnTo>
                <a:lnTo>
                  <a:pt x="49308" y="123958"/>
                </a:lnTo>
                <a:lnTo>
                  <a:pt x="53139" y="120739"/>
                </a:lnTo>
                <a:lnTo>
                  <a:pt x="56645" y="116687"/>
                </a:lnTo>
                <a:lnTo>
                  <a:pt x="59936" y="112081"/>
                </a:lnTo>
                <a:lnTo>
                  <a:pt x="64986" y="106153"/>
                </a:lnTo>
                <a:lnTo>
                  <a:pt x="71211" y="99344"/>
                </a:lnTo>
                <a:lnTo>
                  <a:pt x="78218" y="91946"/>
                </a:lnTo>
                <a:lnTo>
                  <a:pt x="83843" y="85110"/>
                </a:lnTo>
                <a:lnTo>
                  <a:pt x="88544" y="78647"/>
                </a:lnTo>
                <a:lnTo>
                  <a:pt x="92632" y="72434"/>
                </a:lnTo>
                <a:lnTo>
                  <a:pt x="95356" y="65434"/>
                </a:lnTo>
                <a:lnTo>
                  <a:pt x="97172" y="57910"/>
                </a:lnTo>
                <a:lnTo>
                  <a:pt x="98383" y="50037"/>
                </a:lnTo>
                <a:lnTo>
                  <a:pt x="98239" y="44788"/>
                </a:lnTo>
                <a:lnTo>
                  <a:pt x="97189" y="41288"/>
                </a:lnTo>
                <a:lnTo>
                  <a:pt x="95537" y="38955"/>
                </a:lnTo>
                <a:lnTo>
                  <a:pt x="94436" y="36448"/>
                </a:lnTo>
                <a:lnTo>
                  <a:pt x="93701" y="33823"/>
                </a:lnTo>
                <a:lnTo>
                  <a:pt x="93213" y="31121"/>
                </a:lnTo>
                <a:lnTo>
                  <a:pt x="91934" y="29320"/>
                </a:lnTo>
                <a:lnTo>
                  <a:pt x="90128" y="28119"/>
                </a:lnTo>
                <a:lnTo>
                  <a:pt x="87972" y="27318"/>
                </a:lnTo>
                <a:lnTo>
                  <a:pt x="85583" y="26785"/>
                </a:lnTo>
                <a:lnTo>
                  <a:pt x="83037" y="26429"/>
                </a:lnTo>
                <a:lnTo>
                  <a:pt x="80387" y="26192"/>
                </a:lnTo>
                <a:lnTo>
                  <a:pt x="77669" y="26033"/>
                </a:lnTo>
                <a:lnTo>
                  <a:pt x="72108" y="25858"/>
                </a:lnTo>
                <a:lnTo>
                  <a:pt x="68338" y="26763"/>
                </a:lnTo>
                <a:lnTo>
                  <a:pt x="63921" y="28320"/>
                </a:lnTo>
                <a:lnTo>
                  <a:pt x="59071" y="30310"/>
                </a:lnTo>
                <a:lnTo>
                  <a:pt x="54886" y="31636"/>
                </a:lnTo>
                <a:lnTo>
                  <a:pt x="51142" y="32521"/>
                </a:lnTo>
                <a:lnTo>
                  <a:pt x="47694" y="33110"/>
                </a:lnTo>
                <a:lnTo>
                  <a:pt x="45395" y="34456"/>
                </a:lnTo>
                <a:lnTo>
                  <a:pt x="43863" y="36305"/>
                </a:lnTo>
                <a:lnTo>
                  <a:pt x="42842" y="38491"/>
                </a:lnTo>
                <a:lnTo>
                  <a:pt x="40255" y="41853"/>
                </a:lnTo>
                <a:lnTo>
                  <a:pt x="36626" y="45999"/>
                </a:lnTo>
                <a:lnTo>
                  <a:pt x="27497" y="55857"/>
                </a:lnTo>
                <a:lnTo>
                  <a:pt x="23653" y="685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"/>
          <p:cNvSpPr/>
          <p:nvPr/>
        </p:nvSpPr>
        <p:spPr>
          <a:xfrm>
            <a:off x="7640955" y="1491615"/>
            <a:ext cx="265748" cy="265748"/>
          </a:xfrm>
          <a:custGeom>
            <a:avLst/>
            <a:gdLst/>
            <a:ahLst/>
            <a:cxnLst/>
            <a:rect l="0" t="0" r="0" b="0"/>
            <a:pathLst>
              <a:path w="265748" h="265748">
                <a:moveTo>
                  <a:pt x="0" y="0"/>
                </a:moveTo>
                <a:lnTo>
                  <a:pt x="4551" y="9101"/>
                </a:lnTo>
                <a:lnTo>
                  <a:pt x="6844" y="11782"/>
                </a:lnTo>
                <a:lnTo>
                  <a:pt x="9325" y="13570"/>
                </a:lnTo>
                <a:lnTo>
                  <a:pt x="11931" y="14761"/>
                </a:lnTo>
                <a:lnTo>
                  <a:pt x="13670" y="16508"/>
                </a:lnTo>
                <a:lnTo>
                  <a:pt x="14828" y="18625"/>
                </a:lnTo>
                <a:lnTo>
                  <a:pt x="15600" y="20989"/>
                </a:lnTo>
                <a:lnTo>
                  <a:pt x="18999" y="26156"/>
                </a:lnTo>
                <a:lnTo>
                  <a:pt x="26266" y="34420"/>
                </a:lnTo>
                <a:lnTo>
                  <a:pt x="31676" y="40062"/>
                </a:lnTo>
                <a:lnTo>
                  <a:pt x="73615" y="82179"/>
                </a:lnTo>
                <a:lnTo>
                  <a:pt x="79556" y="87171"/>
                </a:lnTo>
                <a:lnTo>
                  <a:pt x="85422" y="91451"/>
                </a:lnTo>
                <a:lnTo>
                  <a:pt x="91238" y="95257"/>
                </a:lnTo>
                <a:lnTo>
                  <a:pt x="95116" y="98747"/>
                </a:lnTo>
                <a:lnTo>
                  <a:pt x="97700" y="102026"/>
                </a:lnTo>
                <a:lnTo>
                  <a:pt x="99423" y="105165"/>
                </a:lnTo>
                <a:lnTo>
                  <a:pt x="106418" y="111192"/>
                </a:lnTo>
                <a:lnTo>
                  <a:pt x="110950" y="114133"/>
                </a:lnTo>
                <a:lnTo>
                  <a:pt x="113972" y="117999"/>
                </a:lnTo>
                <a:lnTo>
                  <a:pt x="115987" y="122481"/>
                </a:lnTo>
                <a:lnTo>
                  <a:pt x="117329" y="127374"/>
                </a:lnTo>
                <a:lnTo>
                  <a:pt x="121361" y="135350"/>
                </a:lnTo>
                <a:lnTo>
                  <a:pt x="123769" y="138811"/>
                </a:lnTo>
                <a:lnTo>
                  <a:pt x="128233" y="143023"/>
                </a:lnTo>
                <a:lnTo>
                  <a:pt x="134066" y="147736"/>
                </a:lnTo>
                <a:lnTo>
                  <a:pt x="140812" y="152783"/>
                </a:lnTo>
                <a:lnTo>
                  <a:pt x="150072" y="160910"/>
                </a:lnTo>
                <a:lnTo>
                  <a:pt x="161008" y="171091"/>
                </a:lnTo>
                <a:lnTo>
                  <a:pt x="173061" y="182640"/>
                </a:lnTo>
                <a:lnTo>
                  <a:pt x="182049" y="192245"/>
                </a:lnTo>
                <a:lnTo>
                  <a:pt x="188993" y="200553"/>
                </a:lnTo>
                <a:lnTo>
                  <a:pt x="194576" y="207997"/>
                </a:lnTo>
                <a:lnTo>
                  <a:pt x="199250" y="212960"/>
                </a:lnTo>
                <a:lnTo>
                  <a:pt x="206983" y="218473"/>
                </a:lnTo>
                <a:lnTo>
                  <a:pt x="213595" y="226004"/>
                </a:lnTo>
                <a:lnTo>
                  <a:pt x="216692" y="230679"/>
                </a:lnTo>
                <a:lnTo>
                  <a:pt x="222672" y="238414"/>
                </a:lnTo>
                <a:lnTo>
                  <a:pt x="225601" y="241810"/>
                </a:lnTo>
                <a:lnTo>
                  <a:pt x="229459" y="245026"/>
                </a:lnTo>
                <a:lnTo>
                  <a:pt x="233934" y="248123"/>
                </a:lnTo>
                <a:lnTo>
                  <a:pt x="238823" y="251141"/>
                </a:lnTo>
                <a:lnTo>
                  <a:pt x="246796" y="254493"/>
                </a:lnTo>
                <a:lnTo>
                  <a:pt x="250255" y="255387"/>
                </a:lnTo>
                <a:lnTo>
                  <a:pt x="252562" y="256935"/>
                </a:lnTo>
                <a:lnTo>
                  <a:pt x="254099" y="258920"/>
                </a:lnTo>
                <a:lnTo>
                  <a:pt x="255125" y="261196"/>
                </a:lnTo>
                <a:lnTo>
                  <a:pt x="256760" y="262713"/>
                </a:lnTo>
                <a:lnTo>
                  <a:pt x="258804" y="263724"/>
                </a:lnTo>
                <a:lnTo>
                  <a:pt x="265747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7"/>
          <p:cNvSpPr/>
          <p:nvPr/>
        </p:nvSpPr>
        <p:spPr>
          <a:xfrm>
            <a:off x="7161078" y="1148752"/>
            <a:ext cx="522740" cy="462344"/>
          </a:xfrm>
          <a:custGeom>
            <a:avLst/>
            <a:gdLst/>
            <a:ahLst/>
            <a:cxnLst/>
            <a:rect l="0" t="0" r="0" b="0"/>
            <a:pathLst>
              <a:path w="522740" h="462344">
                <a:moveTo>
                  <a:pt x="522739" y="51398"/>
                </a:moveTo>
                <a:lnTo>
                  <a:pt x="509087" y="42296"/>
                </a:lnTo>
                <a:lnTo>
                  <a:pt x="497304" y="35287"/>
                </a:lnTo>
                <a:lnTo>
                  <a:pt x="484764" y="28045"/>
                </a:lnTo>
                <a:lnTo>
                  <a:pt x="469667" y="18476"/>
                </a:lnTo>
                <a:lnTo>
                  <a:pt x="458511" y="12953"/>
                </a:lnTo>
                <a:lnTo>
                  <a:pt x="447521" y="9546"/>
                </a:lnTo>
                <a:lnTo>
                  <a:pt x="429936" y="4857"/>
                </a:lnTo>
                <a:lnTo>
                  <a:pt x="420865" y="3225"/>
                </a:lnTo>
                <a:lnTo>
                  <a:pt x="411961" y="2138"/>
                </a:lnTo>
                <a:lnTo>
                  <a:pt x="403167" y="1413"/>
                </a:lnTo>
                <a:lnTo>
                  <a:pt x="392542" y="929"/>
                </a:lnTo>
                <a:lnTo>
                  <a:pt x="368036" y="392"/>
                </a:lnTo>
                <a:lnTo>
                  <a:pt x="309144" y="0"/>
                </a:lnTo>
                <a:lnTo>
                  <a:pt x="298427" y="940"/>
                </a:lnTo>
                <a:lnTo>
                  <a:pt x="286520" y="2519"/>
                </a:lnTo>
                <a:lnTo>
                  <a:pt x="273820" y="4525"/>
                </a:lnTo>
                <a:lnTo>
                  <a:pt x="262496" y="6814"/>
                </a:lnTo>
                <a:lnTo>
                  <a:pt x="252088" y="9293"/>
                </a:lnTo>
                <a:lnTo>
                  <a:pt x="242293" y="11898"/>
                </a:lnTo>
                <a:lnTo>
                  <a:pt x="223789" y="17332"/>
                </a:lnTo>
                <a:lnTo>
                  <a:pt x="188626" y="28582"/>
                </a:lnTo>
                <a:lnTo>
                  <a:pt x="173902" y="34272"/>
                </a:lnTo>
                <a:lnTo>
                  <a:pt x="160055" y="39976"/>
                </a:lnTo>
                <a:lnTo>
                  <a:pt x="144376" y="45686"/>
                </a:lnTo>
                <a:lnTo>
                  <a:pt x="130423" y="53939"/>
                </a:lnTo>
                <a:lnTo>
                  <a:pt x="116919" y="63957"/>
                </a:lnTo>
                <a:lnTo>
                  <a:pt x="101391" y="74760"/>
                </a:lnTo>
                <a:lnTo>
                  <a:pt x="87506" y="85911"/>
                </a:lnTo>
                <a:lnTo>
                  <a:pt x="74985" y="97217"/>
                </a:lnTo>
                <a:lnTo>
                  <a:pt x="63070" y="108592"/>
                </a:lnTo>
                <a:lnTo>
                  <a:pt x="32977" y="138291"/>
                </a:lnTo>
                <a:lnTo>
                  <a:pt x="28590" y="145521"/>
                </a:lnTo>
                <a:lnTo>
                  <a:pt x="23762" y="155104"/>
                </a:lnTo>
                <a:lnTo>
                  <a:pt x="10404" y="183725"/>
                </a:lnTo>
                <a:lnTo>
                  <a:pt x="4522" y="197840"/>
                </a:lnTo>
                <a:lnTo>
                  <a:pt x="1908" y="210463"/>
                </a:lnTo>
                <a:lnTo>
                  <a:pt x="746" y="222423"/>
                </a:lnTo>
                <a:lnTo>
                  <a:pt x="436" y="228280"/>
                </a:lnTo>
                <a:lnTo>
                  <a:pt x="0" y="268378"/>
                </a:lnTo>
                <a:lnTo>
                  <a:pt x="891" y="283681"/>
                </a:lnTo>
                <a:lnTo>
                  <a:pt x="2439" y="298646"/>
                </a:lnTo>
                <a:lnTo>
                  <a:pt x="4421" y="313385"/>
                </a:lnTo>
                <a:lnTo>
                  <a:pt x="6696" y="324163"/>
                </a:lnTo>
                <a:lnTo>
                  <a:pt x="9166" y="332301"/>
                </a:lnTo>
                <a:lnTo>
                  <a:pt x="14449" y="344836"/>
                </a:lnTo>
                <a:lnTo>
                  <a:pt x="19972" y="356757"/>
                </a:lnTo>
                <a:lnTo>
                  <a:pt x="28437" y="374179"/>
                </a:lnTo>
                <a:lnTo>
                  <a:pt x="36667" y="388213"/>
                </a:lnTo>
                <a:lnTo>
                  <a:pt x="46675" y="402071"/>
                </a:lnTo>
                <a:lnTo>
                  <a:pt x="62066" y="415227"/>
                </a:lnTo>
                <a:lnTo>
                  <a:pt x="74988" y="426111"/>
                </a:lnTo>
                <a:lnTo>
                  <a:pt x="88471" y="435742"/>
                </a:lnTo>
                <a:lnTo>
                  <a:pt x="97020" y="440024"/>
                </a:lnTo>
                <a:lnTo>
                  <a:pt x="106528" y="443832"/>
                </a:lnTo>
                <a:lnTo>
                  <a:pt x="116677" y="447323"/>
                </a:lnTo>
                <a:lnTo>
                  <a:pt x="125349" y="450603"/>
                </a:lnTo>
                <a:lnTo>
                  <a:pt x="140063" y="456787"/>
                </a:lnTo>
                <a:lnTo>
                  <a:pt x="148560" y="458817"/>
                </a:lnTo>
                <a:lnTo>
                  <a:pt x="158034" y="460171"/>
                </a:lnTo>
                <a:lnTo>
                  <a:pt x="168159" y="461073"/>
                </a:lnTo>
                <a:lnTo>
                  <a:pt x="180625" y="461674"/>
                </a:lnTo>
                <a:lnTo>
                  <a:pt x="209716" y="462343"/>
                </a:lnTo>
                <a:lnTo>
                  <a:pt x="224523" y="461569"/>
                </a:lnTo>
                <a:lnTo>
                  <a:pt x="239155" y="460100"/>
                </a:lnTo>
                <a:lnTo>
                  <a:pt x="253674" y="458168"/>
                </a:lnTo>
                <a:lnTo>
                  <a:pt x="265257" y="456881"/>
                </a:lnTo>
                <a:lnTo>
                  <a:pt x="274884" y="456022"/>
                </a:lnTo>
                <a:lnTo>
                  <a:pt x="290661" y="454116"/>
                </a:lnTo>
                <a:lnTo>
                  <a:pt x="304024" y="450093"/>
                </a:lnTo>
                <a:lnTo>
                  <a:pt x="316312" y="447671"/>
                </a:lnTo>
                <a:lnTo>
                  <a:pt x="322256" y="447025"/>
                </a:lnTo>
                <a:lnTo>
                  <a:pt x="331401" y="443767"/>
                </a:lnTo>
                <a:lnTo>
                  <a:pt x="338640" y="440096"/>
                </a:lnTo>
                <a:lnTo>
                  <a:pt x="341904" y="439118"/>
                </a:lnTo>
                <a:lnTo>
                  <a:pt x="368434" y="4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8"/>
          <p:cNvSpPr/>
          <p:nvPr/>
        </p:nvSpPr>
        <p:spPr>
          <a:xfrm>
            <a:off x="7447421" y="1568767"/>
            <a:ext cx="124337" cy="102871"/>
          </a:xfrm>
          <a:custGeom>
            <a:avLst/>
            <a:gdLst/>
            <a:ahLst/>
            <a:cxnLst/>
            <a:rect l="0" t="0" r="0" b="0"/>
            <a:pathLst>
              <a:path w="124337" h="102871">
                <a:moveTo>
                  <a:pt x="4938" y="0"/>
                </a:moveTo>
                <a:lnTo>
                  <a:pt x="0" y="0"/>
                </a:lnTo>
                <a:lnTo>
                  <a:pt x="13202" y="0"/>
                </a:lnTo>
                <a:lnTo>
                  <a:pt x="18067" y="953"/>
                </a:lnTo>
                <a:lnTo>
                  <a:pt x="23216" y="2540"/>
                </a:lnTo>
                <a:lnTo>
                  <a:pt x="28554" y="4551"/>
                </a:lnTo>
                <a:lnTo>
                  <a:pt x="33065" y="5891"/>
                </a:lnTo>
                <a:lnTo>
                  <a:pt x="37024" y="6785"/>
                </a:lnTo>
                <a:lnTo>
                  <a:pt x="40617" y="7381"/>
                </a:lnTo>
                <a:lnTo>
                  <a:pt x="50631" y="7778"/>
                </a:lnTo>
                <a:lnTo>
                  <a:pt x="106217" y="8468"/>
                </a:lnTo>
                <a:lnTo>
                  <a:pt x="110557" y="9455"/>
                </a:lnTo>
                <a:lnTo>
                  <a:pt x="114404" y="11066"/>
                </a:lnTo>
                <a:lnTo>
                  <a:pt x="122870" y="15944"/>
                </a:lnTo>
                <a:lnTo>
                  <a:pt x="123564" y="18250"/>
                </a:lnTo>
                <a:lnTo>
                  <a:pt x="124027" y="21691"/>
                </a:lnTo>
                <a:lnTo>
                  <a:pt x="124336" y="25891"/>
                </a:lnTo>
                <a:lnTo>
                  <a:pt x="121685" y="32501"/>
                </a:lnTo>
                <a:lnTo>
                  <a:pt x="117059" y="40717"/>
                </a:lnTo>
                <a:lnTo>
                  <a:pt x="111118" y="50005"/>
                </a:lnTo>
                <a:lnTo>
                  <a:pt x="107158" y="57149"/>
                </a:lnTo>
                <a:lnTo>
                  <a:pt x="104517" y="62864"/>
                </a:lnTo>
                <a:lnTo>
                  <a:pt x="102756" y="67627"/>
                </a:lnTo>
                <a:lnTo>
                  <a:pt x="99678" y="72707"/>
                </a:lnTo>
                <a:lnTo>
                  <a:pt x="95721" y="77999"/>
                </a:lnTo>
                <a:lnTo>
                  <a:pt x="91178" y="83432"/>
                </a:lnTo>
                <a:lnTo>
                  <a:pt x="88149" y="88006"/>
                </a:lnTo>
                <a:lnTo>
                  <a:pt x="86130" y="92008"/>
                </a:lnTo>
                <a:lnTo>
                  <a:pt x="82091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9"/>
          <p:cNvSpPr/>
          <p:nvPr/>
        </p:nvSpPr>
        <p:spPr>
          <a:xfrm>
            <a:off x="6768943" y="2209247"/>
            <a:ext cx="40480" cy="422511"/>
          </a:xfrm>
          <a:custGeom>
            <a:avLst/>
            <a:gdLst/>
            <a:ahLst/>
            <a:cxnLst/>
            <a:rect l="0" t="0" r="0" b="0"/>
            <a:pathLst>
              <a:path w="40480" h="422511">
                <a:moveTo>
                  <a:pt x="14762" y="11030"/>
                </a:moveTo>
                <a:lnTo>
                  <a:pt x="5660" y="1929"/>
                </a:lnTo>
                <a:lnTo>
                  <a:pt x="2979" y="200"/>
                </a:lnTo>
                <a:lnTo>
                  <a:pt x="1191" y="0"/>
                </a:lnTo>
                <a:lnTo>
                  <a:pt x="0" y="819"/>
                </a:lnTo>
                <a:lnTo>
                  <a:pt x="158" y="8985"/>
                </a:lnTo>
                <a:lnTo>
                  <a:pt x="1216" y="22049"/>
                </a:lnTo>
                <a:lnTo>
                  <a:pt x="2874" y="38379"/>
                </a:lnTo>
                <a:lnTo>
                  <a:pt x="4931" y="54980"/>
                </a:lnTo>
                <a:lnTo>
                  <a:pt x="9757" y="88666"/>
                </a:lnTo>
                <a:lnTo>
                  <a:pt x="33635" y="320012"/>
                </a:lnTo>
                <a:lnTo>
                  <a:pt x="37437" y="362985"/>
                </a:lnTo>
                <a:lnTo>
                  <a:pt x="39127" y="387482"/>
                </a:lnTo>
                <a:lnTo>
                  <a:pt x="39578" y="395348"/>
                </a:lnTo>
                <a:lnTo>
                  <a:pt x="40479" y="4225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0"/>
          <p:cNvSpPr/>
          <p:nvPr/>
        </p:nvSpPr>
        <p:spPr>
          <a:xfrm>
            <a:off x="6603682" y="2366010"/>
            <a:ext cx="540069" cy="225200"/>
          </a:xfrm>
          <a:custGeom>
            <a:avLst/>
            <a:gdLst/>
            <a:ahLst/>
            <a:cxnLst/>
            <a:rect l="0" t="0" r="0" b="0"/>
            <a:pathLst>
              <a:path w="540069" h="225200">
                <a:moveTo>
                  <a:pt x="0" y="85725"/>
                </a:moveTo>
                <a:lnTo>
                  <a:pt x="13652" y="90276"/>
                </a:lnTo>
                <a:lnTo>
                  <a:pt x="20532" y="90664"/>
                </a:lnTo>
                <a:lnTo>
                  <a:pt x="35795" y="88555"/>
                </a:lnTo>
                <a:lnTo>
                  <a:pt x="49564" y="86982"/>
                </a:lnTo>
                <a:lnTo>
                  <a:pt x="63938" y="85331"/>
                </a:lnTo>
                <a:lnTo>
                  <a:pt x="73106" y="83557"/>
                </a:lnTo>
                <a:lnTo>
                  <a:pt x="83027" y="81422"/>
                </a:lnTo>
                <a:lnTo>
                  <a:pt x="92499" y="79046"/>
                </a:lnTo>
                <a:lnTo>
                  <a:pt x="101671" y="76510"/>
                </a:lnTo>
                <a:lnTo>
                  <a:pt x="155127" y="61044"/>
                </a:lnTo>
                <a:lnTo>
                  <a:pt x="169141" y="55936"/>
                </a:lnTo>
                <a:lnTo>
                  <a:pt x="181341" y="50626"/>
                </a:lnTo>
                <a:lnTo>
                  <a:pt x="192331" y="45180"/>
                </a:lnTo>
                <a:lnTo>
                  <a:pt x="202516" y="40597"/>
                </a:lnTo>
                <a:lnTo>
                  <a:pt x="212163" y="36590"/>
                </a:lnTo>
                <a:lnTo>
                  <a:pt x="221452" y="32966"/>
                </a:lnTo>
                <a:lnTo>
                  <a:pt x="247013" y="23859"/>
                </a:lnTo>
                <a:lnTo>
                  <a:pt x="261831" y="18763"/>
                </a:lnTo>
                <a:lnTo>
                  <a:pt x="275519" y="14414"/>
                </a:lnTo>
                <a:lnTo>
                  <a:pt x="300888" y="7041"/>
                </a:lnTo>
                <a:lnTo>
                  <a:pt x="317243" y="3129"/>
                </a:lnTo>
                <a:lnTo>
                  <a:pt x="331806" y="927"/>
                </a:lnTo>
                <a:lnTo>
                  <a:pt x="348283" y="122"/>
                </a:lnTo>
                <a:lnTo>
                  <a:pt x="354182" y="54"/>
                </a:lnTo>
                <a:lnTo>
                  <a:pt x="357090" y="988"/>
                </a:lnTo>
                <a:lnTo>
                  <a:pt x="362859" y="4567"/>
                </a:lnTo>
                <a:lnTo>
                  <a:pt x="364779" y="6854"/>
                </a:lnTo>
                <a:lnTo>
                  <a:pt x="366059" y="9332"/>
                </a:lnTo>
                <a:lnTo>
                  <a:pt x="366912" y="11936"/>
                </a:lnTo>
                <a:lnTo>
                  <a:pt x="369385" y="17482"/>
                </a:lnTo>
                <a:lnTo>
                  <a:pt x="381016" y="41586"/>
                </a:lnTo>
                <a:lnTo>
                  <a:pt x="396944" y="73750"/>
                </a:lnTo>
                <a:lnTo>
                  <a:pt x="398931" y="79647"/>
                </a:lnTo>
                <a:lnTo>
                  <a:pt x="400257" y="85482"/>
                </a:lnTo>
                <a:lnTo>
                  <a:pt x="401141" y="91278"/>
                </a:lnTo>
                <a:lnTo>
                  <a:pt x="402682" y="98000"/>
                </a:lnTo>
                <a:lnTo>
                  <a:pt x="404663" y="105338"/>
                </a:lnTo>
                <a:lnTo>
                  <a:pt x="406935" y="113088"/>
                </a:lnTo>
                <a:lnTo>
                  <a:pt x="408450" y="120159"/>
                </a:lnTo>
                <a:lnTo>
                  <a:pt x="409461" y="126778"/>
                </a:lnTo>
                <a:lnTo>
                  <a:pt x="411535" y="144928"/>
                </a:lnTo>
                <a:lnTo>
                  <a:pt x="415632" y="178395"/>
                </a:lnTo>
                <a:lnTo>
                  <a:pt x="418058" y="191320"/>
                </a:lnTo>
                <a:lnTo>
                  <a:pt x="420628" y="200889"/>
                </a:lnTo>
                <a:lnTo>
                  <a:pt x="423293" y="208221"/>
                </a:lnTo>
                <a:lnTo>
                  <a:pt x="426023" y="214061"/>
                </a:lnTo>
                <a:lnTo>
                  <a:pt x="428795" y="218907"/>
                </a:lnTo>
                <a:lnTo>
                  <a:pt x="431596" y="223091"/>
                </a:lnTo>
                <a:lnTo>
                  <a:pt x="433463" y="224927"/>
                </a:lnTo>
                <a:lnTo>
                  <a:pt x="434708" y="225199"/>
                </a:lnTo>
                <a:lnTo>
                  <a:pt x="435538" y="224427"/>
                </a:lnTo>
                <a:lnTo>
                  <a:pt x="436092" y="213436"/>
                </a:lnTo>
                <a:lnTo>
                  <a:pt x="436979" y="138292"/>
                </a:lnTo>
                <a:lnTo>
                  <a:pt x="437052" y="123627"/>
                </a:lnTo>
                <a:lnTo>
                  <a:pt x="438053" y="109088"/>
                </a:lnTo>
                <a:lnTo>
                  <a:pt x="439673" y="94633"/>
                </a:lnTo>
                <a:lnTo>
                  <a:pt x="441705" y="80233"/>
                </a:lnTo>
                <a:lnTo>
                  <a:pt x="444012" y="69681"/>
                </a:lnTo>
                <a:lnTo>
                  <a:pt x="446503" y="61694"/>
                </a:lnTo>
                <a:lnTo>
                  <a:pt x="449117" y="55417"/>
                </a:lnTo>
                <a:lnTo>
                  <a:pt x="452764" y="47422"/>
                </a:lnTo>
                <a:lnTo>
                  <a:pt x="461896" y="28379"/>
                </a:lnTo>
                <a:lnTo>
                  <a:pt x="466998" y="21776"/>
                </a:lnTo>
                <a:lnTo>
                  <a:pt x="472305" y="17375"/>
                </a:lnTo>
                <a:lnTo>
                  <a:pt x="483281" y="11532"/>
                </a:lnTo>
                <a:lnTo>
                  <a:pt x="494509" y="5760"/>
                </a:lnTo>
                <a:lnTo>
                  <a:pt x="505849" y="2560"/>
                </a:lnTo>
                <a:lnTo>
                  <a:pt x="520404" y="758"/>
                </a:lnTo>
                <a:lnTo>
                  <a:pt x="5400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1"/>
          <p:cNvSpPr/>
          <p:nvPr/>
        </p:nvSpPr>
        <p:spPr>
          <a:xfrm>
            <a:off x="7229828" y="2374582"/>
            <a:ext cx="239678" cy="235069"/>
          </a:xfrm>
          <a:custGeom>
            <a:avLst/>
            <a:gdLst/>
            <a:ahLst/>
            <a:cxnLst/>
            <a:rect l="0" t="0" r="0" b="0"/>
            <a:pathLst>
              <a:path w="239678" h="235069">
                <a:moveTo>
                  <a:pt x="8219" y="0"/>
                </a:moveTo>
                <a:lnTo>
                  <a:pt x="3668" y="13653"/>
                </a:lnTo>
                <a:lnTo>
                  <a:pt x="2328" y="19579"/>
                </a:lnTo>
                <a:lnTo>
                  <a:pt x="1434" y="25435"/>
                </a:lnTo>
                <a:lnTo>
                  <a:pt x="839" y="31244"/>
                </a:lnTo>
                <a:lnTo>
                  <a:pt x="177" y="75799"/>
                </a:lnTo>
                <a:lnTo>
                  <a:pt x="0" y="107683"/>
                </a:lnTo>
                <a:lnTo>
                  <a:pt x="835" y="131796"/>
                </a:lnTo>
                <a:lnTo>
                  <a:pt x="2344" y="150729"/>
                </a:lnTo>
                <a:lnTo>
                  <a:pt x="4302" y="166209"/>
                </a:lnTo>
                <a:lnTo>
                  <a:pt x="5608" y="178433"/>
                </a:lnTo>
                <a:lnTo>
                  <a:pt x="6478" y="188488"/>
                </a:lnTo>
                <a:lnTo>
                  <a:pt x="7059" y="197096"/>
                </a:lnTo>
                <a:lnTo>
                  <a:pt x="8398" y="203788"/>
                </a:lnTo>
                <a:lnTo>
                  <a:pt x="10244" y="209201"/>
                </a:lnTo>
                <a:lnTo>
                  <a:pt x="12426" y="213762"/>
                </a:lnTo>
                <a:lnTo>
                  <a:pt x="14834" y="217756"/>
                </a:lnTo>
                <a:lnTo>
                  <a:pt x="20049" y="224733"/>
                </a:lnTo>
                <a:lnTo>
                  <a:pt x="24678" y="227927"/>
                </a:lnTo>
                <a:lnTo>
                  <a:pt x="30622" y="231009"/>
                </a:lnTo>
                <a:lnTo>
                  <a:pt x="37442" y="234016"/>
                </a:lnTo>
                <a:lnTo>
                  <a:pt x="41988" y="235068"/>
                </a:lnTo>
                <a:lnTo>
                  <a:pt x="45020" y="234817"/>
                </a:lnTo>
                <a:lnTo>
                  <a:pt x="49340" y="231998"/>
                </a:lnTo>
                <a:lnTo>
                  <a:pt x="54435" y="227570"/>
                </a:lnTo>
                <a:lnTo>
                  <a:pt x="58079" y="225056"/>
                </a:lnTo>
                <a:lnTo>
                  <a:pt x="62415" y="222427"/>
                </a:lnTo>
                <a:lnTo>
                  <a:pt x="67209" y="219722"/>
                </a:lnTo>
                <a:lnTo>
                  <a:pt x="71358" y="216014"/>
                </a:lnTo>
                <a:lnTo>
                  <a:pt x="75077" y="211637"/>
                </a:lnTo>
                <a:lnTo>
                  <a:pt x="78509" y="206814"/>
                </a:lnTo>
                <a:lnTo>
                  <a:pt x="80797" y="202646"/>
                </a:lnTo>
                <a:lnTo>
                  <a:pt x="83338" y="195475"/>
                </a:lnTo>
                <a:lnTo>
                  <a:pt x="89320" y="176981"/>
                </a:lnTo>
                <a:lnTo>
                  <a:pt x="96968" y="156446"/>
                </a:lnTo>
                <a:lnTo>
                  <a:pt x="101676" y="144302"/>
                </a:lnTo>
                <a:lnTo>
                  <a:pt x="111985" y="115569"/>
                </a:lnTo>
                <a:lnTo>
                  <a:pt x="117402" y="99906"/>
                </a:lnTo>
                <a:lnTo>
                  <a:pt x="121965" y="85654"/>
                </a:lnTo>
                <a:lnTo>
                  <a:pt x="129576" y="59659"/>
                </a:lnTo>
                <a:lnTo>
                  <a:pt x="131986" y="49297"/>
                </a:lnTo>
                <a:lnTo>
                  <a:pt x="133593" y="40485"/>
                </a:lnTo>
                <a:lnTo>
                  <a:pt x="134664" y="32705"/>
                </a:lnTo>
                <a:lnTo>
                  <a:pt x="136331" y="25613"/>
                </a:lnTo>
                <a:lnTo>
                  <a:pt x="138395" y="18981"/>
                </a:lnTo>
                <a:lnTo>
                  <a:pt x="143999" y="3749"/>
                </a:lnTo>
                <a:lnTo>
                  <a:pt x="143507" y="2500"/>
                </a:lnTo>
                <a:lnTo>
                  <a:pt x="142226" y="1666"/>
                </a:lnTo>
                <a:lnTo>
                  <a:pt x="140419" y="1111"/>
                </a:lnTo>
                <a:lnTo>
                  <a:pt x="140167" y="2646"/>
                </a:lnTo>
                <a:lnTo>
                  <a:pt x="142428" y="9431"/>
                </a:lnTo>
                <a:lnTo>
                  <a:pt x="143411" y="13907"/>
                </a:lnTo>
                <a:lnTo>
                  <a:pt x="144067" y="18797"/>
                </a:lnTo>
                <a:lnTo>
                  <a:pt x="144505" y="23961"/>
                </a:lnTo>
                <a:lnTo>
                  <a:pt x="144796" y="32167"/>
                </a:lnTo>
                <a:lnTo>
                  <a:pt x="145120" y="53984"/>
                </a:lnTo>
                <a:lnTo>
                  <a:pt x="146158" y="66469"/>
                </a:lnTo>
                <a:lnTo>
                  <a:pt x="147804" y="79555"/>
                </a:lnTo>
                <a:lnTo>
                  <a:pt x="149853" y="93042"/>
                </a:lnTo>
                <a:lnTo>
                  <a:pt x="154077" y="107748"/>
                </a:lnTo>
                <a:lnTo>
                  <a:pt x="159751" y="123267"/>
                </a:lnTo>
                <a:lnTo>
                  <a:pt x="171769" y="151940"/>
                </a:lnTo>
                <a:lnTo>
                  <a:pt x="180285" y="171034"/>
                </a:lnTo>
                <a:lnTo>
                  <a:pt x="185795" y="177840"/>
                </a:lnTo>
                <a:lnTo>
                  <a:pt x="192325" y="183330"/>
                </a:lnTo>
                <a:lnTo>
                  <a:pt x="199537" y="187943"/>
                </a:lnTo>
                <a:lnTo>
                  <a:pt x="205297" y="191017"/>
                </a:lnTo>
                <a:lnTo>
                  <a:pt x="210089" y="193068"/>
                </a:lnTo>
                <a:lnTo>
                  <a:pt x="214237" y="194434"/>
                </a:lnTo>
                <a:lnTo>
                  <a:pt x="221385" y="195953"/>
                </a:lnTo>
                <a:lnTo>
                  <a:pt x="227737" y="196628"/>
                </a:lnTo>
                <a:lnTo>
                  <a:pt x="230764" y="196808"/>
                </a:lnTo>
                <a:lnTo>
                  <a:pt x="239677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2"/>
          <p:cNvSpPr/>
          <p:nvPr/>
        </p:nvSpPr>
        <p:spPr>
          <a:xfrm>
            <a:off x="7513018" y="2340473"/>
            <a:ext cx="325238" cy="273987"/>
          </a:xfrm>
          <a:custGeom>
            <a:avLst/>
            <a:gdLst/>
            <a:ahLst/>
            <a:cxnLst/>
            <a:rect l="0" t="0" r="0" b="0"/>
            <a:pathLst>
              <a:path w="325238" h="273987">
                <a:moveTo>
                  <a:pt x="42212" y="119834"/>
                </a:moveTo>
                <a:lnTo>
                  <a:pt x="42212" y="128936"/>
                </a:lnTo>
                <a:lnTo>
                  <a:pt x="43164" y="131617"/>
                </a:lnTo>
                <a:lnTo>
                  <a:pt x="44752" y="133404"/>
                </a:lnTo>
                <a:lnTo>
                  <a:pt x="49056" y="136343"/>
                </a:lnTo>
                <a:lnTo>
                  <a:pt x="54143" y="140824"/>
                </a:lnTo>
                <a:lnTo>
                  <a:pt x="56833" y="141447"/>
                </a:lnTo>
                <a:lnTo>
                  <a:pt x="59580" y="140910"/>
                </a:lnTo>
                <a:lnTo>
                  <a:pt x="62363" y="139600"/>
                </a:lnTo>
                <a:lnTo>
                  <a:pt x="70535" y="138144"/>
                </a:lnTo>
                <a:lnTo>
                  <a:pt x="75382" y="137755"/>
                </a:lnTo>
                <a:lnTo>
                  <a:pt x="80517" y="136544"/>
                </a:lnTo>
                <a:lnTo>
                  <a:pt x="85846" y="134784"/>
                </a:lnTo>
                <a:lnTo>
                  <a:pt x="95895" y="130289"/>
                </a:lnTo>
                <a:lnTo>
                  <a:pt x="103535" y="125116"/>
                </a:lnTo>
                <a:lnTo>
                  <a:pt x="126845" y="107746"/>
                </a:lnTo>
                <a:lnTo>
                  <a:pt x="133877" y="102251"/>
                </a:lnTo>
                <a:lnTo>
                  <a:pt x="139517" y="97634"/>
                </a:lnTo>
                <a:lnTo>
                  <a:pt x="144229" y="93604"/>
                </a:lnTo>
                <a:lnTo>
                  <a:pt x="149276" y="89013"/>
                </a:lnTo>
                <a:lnTo>
                  <a:pt x="159963" y="78831"/>
                </a:lnTo>
                <a:lnTo>
                  <a:pt x="172139" y="66939"/>
                </a:lnTo>
                <a:lnTo>
                  <a:pt x="175502" y="62663"/>
                </a:lnTo>
                <a:lnTo>
                  <a:pt x="178697" y="57908"/>
                </a:lnTo>
                <a:lnTo>
                  <a:pt x="181779" y="52832"/>
                </a:lnTo>
                <a:lnTo>
                  <a:pt x="185205" y="44653"/>
                </a:lnTo>
                <a:lnTo>
                  <a:pt x="186726" y="37843"/>
                </a:lnTo>
                <a:lnTo>
                  <a:pt x="187402" y="31641"/>
                </a:lnTo>
                <a:lnTo>
                  <a:pt x="185164" y="23170"/>
                </a:lnTo>
                <a:lnTo>
                  <a:pt x="183233" y="18244"/>
                </a:lnTo>
                <a:lnTo>
                  <a:pt x="180041" y="14007"/>
                </a:lnTo>
                <a:lnTo>
                  <a:pt x="171414" y="6760"/>
                </a:lnTo>
                <a:lnTo>
                  <a:pt x="163770" y="2904"/>
                </a:lnTo>
                <a:lnTo>
                  <a:pt x="156245" y="1190"/>
                </a:lnTo>
                <a:lnTo>
                  <a:pt x="146550" y="429"/>
                </a:lnTo>
                <a:lnTo>
                  <a:pt x="133352" y="90"/>
                </a:lnTo>
                <a:lnTo>
                  <a:pt x="125832" y="0"/>
                </a:lnTo>
                <a:lnTo>
                  <a:pt x="118913" y="892"/>
                </a:lnTo>
                <a:lnTo>
                  <a:pt x="112396" y="2439"/>
                </a:lnTo>
                <a:lnTo>
                  <a:pt x="106147" y="4423"/>
                </a:lnTo>
                <a:lnTo>
                  <a:pt x="100075" y="7651"/>
                </a:lnTo>
                <a:lnTo>
                  <a:pt x="94122" y="11708"/>
                </a:lnTo>
                <a:lnTo>
                  <a:pt x="88249" y="16317"/>
                </a:lnTo>
                <a:lnTo>
                  <a:pt x="82428" y="20343"/>
                </a:lnTo>
                <a:lnTo>
                  <a:pt x="76642" y="23979"/>
                </a:lnTo>
                <a:lnTo>
                  <a:pt x="70880" y="27356"/>
                </a:lnTo>
                <a:lnTo>
                  <a:pt x="65134" y="32464"/>
                </a:lnTo>
                <a:lnTo>
                  <a:pt x="59398" y="38728"/>
                </a:lnTo>
                <a:lnTo>
                  <a:pt x="53669" y="45761"/>
                </a:lnTo>
                <a:lnTo>
                  <a:pt x="47945" y="53307"/>
                </a:lnTo>
                <a:lnTo>
                  <a:pt x="36504" y="69311"/>
                </a:lnTo>
                <a:lnTo>
                  <a:pt x="30787" y="80437"/>
                </a:lnTo>
                <a:lnTo>
                  <a:pt x="25070" y="93570"/>
                </a:lnTo>
                <a:lnTo>
                  <a:pt x="14590" y="120544"/>
                </a:lnTo>
                <a:lnTo>
                  <a:pt x="6758" y="142057"/>
                </a:lnTo>
                <a:lnTo>
                  <a:pt x="4289" y="151794"/>
                </a:lnTo>
                <a:lnTo>
                  <a:pt x="2642" y="161143"/>
                </a:lnTo>
                <a:lnTo>
                  <a:pt x="1545" y="170234"/>
                </a:lnTo>
                <a:lnTo>
                  <a:pt x="813" y="178199"/>
                </a:lnTo>
                <a:lnTo>
                  <a:pt x="325" y="185414"/>
                </a:lnTo>
                <a:lnTo>
                  <a:pt x="0" y="192129"/>
                </a:lnTo>
                <a:lnTo>
                  <a:pt x="735" y="199463"/>
                </a:lnTo>
                <a:lnTo>
                  <a:pt x="2178" y="207210"/>
                </a:lnTo>
                <a:lnTo>
                  <a:pt x="4093" y="215232"/>
                </a:lnTo>
                <a:lnTo>
                  <a:pt x="6322" y="222485"/>
                </a:lnTo>
                <a:lnTo>
                  <a:pt x="8760" y="229226"/>
                </a:lnTo>
                <a:lnTo>
                  <a:pt x="11338" y="235624"/>
                </a:lnTo>
                <a:lnTo>
                  <a:pt x="14962" y="240843"/>
                </a:lnTo>
                <a:lnTo>
                  <a:pt x="24068" y="249180"/>
                </a:lnTo>
                <a:lnTo>
                  <a:pt x="29163" y="252738"/>
                </a:lnTo>
                <a:lnTo>
                  <a:pt x="34465" y="256061"/>
                </a:lnTo>
                <a:lnTo>
                  <a:pt x="39905" y="259230"/>
                </a:lnTo>
                <a:lnTo>
                  <a:pt x="45436" y="262295"/>
                </a:lnTo>
                <a:lnTo>
                  <a:pt x="56662" y="268240"/>
                </a:lnTo>
                <a:lnTo>
                  <a:pt x="63276" y="270206"/>
                </a:lnTo>
                <a:lnTo>
                  <a:pt x="70542" y="271517"/>
                </a:lnTo>
                <a:lnTo>
                  <a:pt x="78244" y="272391"/>
                </a:lnTo>
                <a:lnTo>
                  <a:pt x="87188" y="272974"/>
                </a:lnTo>
                <a:lnTo>
                  <a:pt x="96960" y="273362"/>
                </a:lnTo>
                <a:lnTo>
                  <a:pt x="126379" y="273909"/>
                </a:lnTo>
                <a:lnTo>
                  <a:pt x="135470" y="273986"/>
                </a:lnTo>
                <a:lnTo>
                  <a:pt x="145342" y="272132"/>
                </a:lnTo>
                <a:lnTo>
                  <a:pt x="155732" y="268991"/>
                </a:lnTo>
                <a:lnTo>
                  <a:pt x="176485" y="261374"/>
                </a:lnTo>
                <a:lnTo>
                  <a:pt x="195233" y="254813"/>
                </a:lnTo>
                <a:lnTo>
                  <a:pt x="205186" y="250778"/>
                </a:lnTo>
                <a:lnTo>
                  <a:pt x="215631" y="246182"/>
                </a:lnTo>
                <a:lnTo>
                  <a:pt x="226405" y="241214"/>
                </a:lnTo>
                <a:lnTo>
                  <a:pt x="240255" y="234091"/>
                </a:lnTo>
                <a:lnTo>
                  <a:pt x="306827" y="198075"/>
                </a:lnTo>
                <a:lnTo>
                  <a:pt x="316982" y="190168"/>
                </a:lnTo>
                <a:lnTo>
                  <a:pt x="322447" y="183478"/>
                </a:lnTo>
                <a:lnTo>
                  <a:pt x="325237" y="180361"/>
                </a:lnTo>
                <a:lnTo>
                  <a:pt x="325104" y="1712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3"/>
          <p:cNvSpPr/>
          <p:nvPr/>
        </p:nvSpPr>
        <p:spPr>
          <a:xfrm>
            <a:off x="4940617" y="3077527"/>
            <a:ext cx="245629" cy="274321"/>
          </a:xfrm>
          <a:custGeom>
            <a:avLst/>
            <a:gdLst/>
            <a:ahLst/>
            <a:cxnLst/>
            <a:rect l="0" t="0" r="0" b="0"/>
            <a:pathLst>
              <a:path w="245629" h="274321">
                <a:moveTo>
                  <a:pt x="0" y="0"/>
                </a:moveTo>
                <a:lnTo>
                  <a:pt x="11932" y="47727"/>
                </a:lnTo>
                <a:lnTo>
                  <a:pt x="13670" y="63251"/>
                </a:lnTo>
                <a:lnTo>
                  <a:pt x="14828" y="82172"/>
                </a:lnTo>
                <a:lnTo>
                  <a:pt x="15601" y="103359"/>
                </a:lnTo>
                <a:lnTo>
                  <a:pt x="17105" y="246094"/>
                </a:lnTo>
                <a:lnTo>
                  <a:pt x="17145" y="179414"/>
                </a:lnTo>
                <a:lnTo>
                  <a:pt x="18097" y="168186"/>
                </a:lnTo>
                <a:lnTo>
                  <a:pt x="19685" y="154987"/>
                </a:lnTo>
                <a:lnTo>
                  <a:pt x="21696" y="140472"/>
                </a:lnTo>
                <a:lnTo>
                  <a:pt x="23989" y="127938"/>
                </a:lnTo>
                <a:lnTo>
                  <a:pt x="26470" y="116724"/>
                </a:lnTo>
                <a:lnTo>
                  <a:pt x="29076" y="106391"/>
                </a:lnTo>
                <a:lnTo>
                  <a:pt x="31767" y="97597"/>
                </a:lnTo>
                <a:lnTo>
                  <a:pt x="34513" y="89830"/>
                </a:lnTo>
                <a:lnTo>
                  <a:pt x="37296" y="82747"/>
                </a:lnTo>
                <a:lnTo>
                  <a:pt x="41057" y="76120"/>
                </a:lnTo>
                <a:lnTo>
                  <a:pt x="45468" y="69796"/>
                </a:lnTo>
                <a:lnTo>
                  <a:pt x="50315" y="63676"/>
                </a:lnTo>
                <a:lnTo>
                  <a:pt x="54499" y="57691"/>
                </a:lnTo>
                <a:lnTo>
                  <a:pt x="58240" y="51796"/>
                </a:lnTo>
                <a:lnTo>
                  <a:pt x="61686" y="45960"/>
                </a:lnTo>
                <a:lnTo>
                  <a:pt x="65890" y="40165"/>
                </a:lnTo>
                <a:lnTo>
                  <a:pt x="70596" y="34397"/>
                </a:lnTo>
                <a:lnTo>
                  <a:pt x="75639" y="28646"/>
                </a:lnTo>
                <a:lnTo>
                  <a:pt x="80906" y="23860"/>
                </a:lnTo>
                <a:lnTo>
                  <a:pt x="86323" y="19717"/>
                </a:lnTo>
                <a:lnTo>
                  <a:pt x="91839" y="16002"/>
                </a:lnTo>
                <a:lnTo>
                  <a:pt x="97421" y="12573"/>
                </a:lnTo>
                <a:lnTo>
                  <a:pt x="103048" y="9335"/>
                </a:lnTo>
                <a:lnTo>
                  <a:pt x="108703" y="6223"/>
                </a:lnTo>
                <a:lnTo>
                  <a:pt x="114379" y="4149"/>
                </a:lnTo>
                <a:lnTo>
                  <a:pt x="120068" y="2766"/>
                </a:lnTo>
                <a:lnTo>
                  <a:pt x="125765" y="1844"/>
                </a:lnTo>
                <a:lnTo>
                  <a:pt x="131468" y="1229"/>
                </a:lnTo>
                <a:lnTo>
                  <a:pt x="137176" y="820"/>
                </a:lnTo>
                <a:lnTo>
                  <a:pt x="142886" y="546"/>
                </a:lnTo>
                <a:lnTo>
                  <a:pt x="148597" y="1317"/>
                </a:lnTo>
                <a:lnTo>
                  <a:pt x="154310" y="2783"/>
                </a:lnTo>
                <a:lnTo>
                  <a:pt x="160023" y="4713"/>
                </a:lnTo>
                <a:lnTo>
                  <a:pt x="165737" y="6952"/>
                </a:lnTo>
                <a:lnTo>
                  <a:pt x="171451" y="9397"/>
                </a:lnTo>
                <a:lnTo>
                  <a:pt x="182881" y="14654"/>
                </a:lnTo>
                <a:lnTo>
                  <a:pt x="194310" y="20166"/>
                </a:lnTo>
                <a:lnTo>
                  <a:pt x="200025" y="23921"/>
                </a:lnTo>
                <a:lnTo>
                  <a:pt x="205740" y="28330"/>
                </a:lnTo>
                <a:lnTo>
                  <a:pt x="211455" y="33174"/>
                </a:lnTo>
                <a:lnTo>
                  <a:pt x="216218" y="38309"/>
                </a:lnTo>
                <a:lnTo>
                  <a:pt x="220345" y="43637"/>
                </a:lnTo>
                <a:lnTo>
                  <a:pt x="224049" y="49094"/>
                </a:lnTo>
                <a:lnTo>
                  <a:pt x="228424" y="57494"/>
                </a:lnTo>
                <a:lnTo>
                  <a:pt x="233245" y="67857"/>
                </a:lnTo>
                <a:lnTo>
                  <a:pt x="238364" y="79528"/>
                </a:lnTo>
                <a:lnTo>
                  <a:pt x="241777" y="89214"/>
                </a:lnTo>
                <a:lnTo>
                  <a:pt x="244052" y="97576"/>
                </a:lnTo>
                <a:lnTo>
                  <a:pt x="245569" y="105056"/>
                </a:lnTo>
                <a:lnTo>
                  <a:pt x="245628" y="115757"/>
                </a:lnTo>
                <a:lnTo>
                  <a:pt x="244714" y="128606"/>
                </a:lnTo>
                <a:lnTo>
                  <a:pt x="243153" y="142888"/>
                </a:lnTo>
                <a:lnTo>
                  <a:pt x="238878" y="173996"/>
                </a:lnTo>
                <a:lnTo>
                  <a:pt x="236404" y="190292"/>
                </a:lnTo>
                <a:lnTo>
                  <a:pt x="234755" y="204966"/>
                </a:lnTo>
                <a:lnTo>
                  <a:pt x="233656" y="218559"/>
                </a:lnTo>
                <a:lnTo>
                  <a:pt x="232109" y="248273"/>
                </a:lnTo>
                <a:lnTo>
                  <a:pt x="231651" y="263110"/>
                </a:lnTo>
                <a:lnTo>
                  <a:pt x="231458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4"/>
          <p:cNvSpPr/>
          <p:nvPr/>
        </p:nvSpPr>
        <p:spPr>
          <a:xfrm>
            <a:off x="5300662" y="3111817"/>
            <a:ext cx="213672" cy="197019"/>
          </a:xfrm>
          <a:custGeom>
            <a:avLst/>
            <a:gdLst/>
            <a:ahLst/>
            <a:cxnLst/>
            <a:rect l="0" t="0" r="0" b="0"/>
            <a:pathLst>
              <a:path w="213672" h="197019">
                <a:moveTo>
                  <a:pt x="51435" y="0"/>
                </a:moveTo>
                <a:lnTo>
                  <a:pt x="37783" y="4551"/>
                </a:lnTo>
                <a:lnTo>
                  <a:pt x="33761" y="6844"/>
                </a:lnTo>
                <a:lnTo>
                  <a:pt x="31080" y="9325"/>
                </a:lnTo>
                <a:lnTo>
                  <a:pt x="29293" y="11932"/>
                </a:lnTo>
                <a:lnTo>
                  <a:pt x="26196" y="18432"/>
                </a:lnTo>
                <a:lnTo>
                  <a:pt x="17675" y="38355"/>
                </a:lnTo>
                <a:lnTo>
                  <a:pt x="14641" y="52240"/>
                </a:lnTo>
                <a:lnTo>
                  <a:pt x="12618" y="68164"/>
                </a:lnTo>
                <a:lnTo>
                  <a:pt x="11270" y="85448"/>
                </a:lnTo>
                <a:lnTo>
                  <a:pt x="10371" y="100780"/>
                </a:lnTo>
                <a:lnTo>
                  <a:pt x="9372" y="127976"/>
                </a:lnTo>
                <a:lnTo>
                  <a:pt x="10058" y="137705"/>
                </a:lnTo>
                <a:lnTo>
                  <a:pt x="11468" y="145143"/>
                </a:lnTo>
                <a:lnTo>
                  <a:pt x="13360" y="151055"/>
                </a:lnTo>
                <a:lnTo>
                  <a:pt x="15574" y="155948"/>
                </a:lnTo>
                <a:lnTo>
                  <a:pt x="18003" y="160163"/>
                </a:lnTo>
                <a:lnTo>
                  <a:pt x="20575" y="163925"/>
                </a:lnTo>
                <a:lnTo>
                  <a:pt x="24194" y="167386"/>
                </a:lnTo>
                <a:lnTo>
                  <a:pt x="28512" y="170646"/>
                </a:lnTo>
                <a:lnTo>
                  <a:pt x="33295" y="173771"/>
                </a:lnTo>
                <a:lnTo>
                  <a:pt x="37437" y="176808"/>
                </a:lnTo>
                <a:lnTo>
                  <a:pt x="41151" y="179784"/>
                </a:lnTo>
                <a:lnTo>
                  <a:pt x="47817" y="185632"/>
                </a:lnTo>
                <a:lnTo>
                  <a:pt x="53954" y="191406"/>
                </a:lnTo>
                <a:lnTo>
                  <a:pt x="56925" y="193326"/>
                </a:lnTo>
                <a:lnTo>
                  <a:pt x="62765" y="195460"/>
                </a:lnTo>
                <a:lnTo>
                  <a:pt x="66608" y="196029"/>
                </a:lnTo>
                <a:lnTo>
                  <a:pt x="71076" y="196409"/>
                </a:lnTo>
                <a:lnTo>
                  <a:pt x="80167" y="196830"/>
                </a:lnTo>
                <a:lnTo>
                  <a:pt x="87382" y="197018"/>
                </a:lnTo>
                <a:lnTo>
                  <a:pt x="91592" y="196115"/>
                </a:lnTo>
                <a:lnTo>
                  <a:pt x="96304" y="194561"/>
                </a:lnTo>
                <a:lnTo>
                  <a:pt x="101350" y="192572"/>
                </a:lnTo>
                <a:lnTo>
                  <a:pt x="106619" y="190294"/>
                </a:lnTo>
                <a:lnTo>
                  <a:pt x="117554" y="185223"/>
                </a:lnTo>
                <a:lnTo>
                  <a:pt x="151482" y="168547"/>
                </a:lnTo>
                <a:lnTo>
                  <a:pt x="156233" y="165705"/>
                </a:lnTo>
                <a:lnTo>
                  <a:pt x="160353" y="162858"/>
                </a:lnTo>
                <a:lnTo>
                  <a:pt x="164052" y="160006"/>
                </a:lnTo>
                <a:lnTo>
                  <a:pt x="168423" y="156201"/>
                </a:lnTo>
                <a:lnTo>
                  <a:pt x="173242" y="151759"/>
                </a:lnTo>
                <a:lnTo>
                  <a:pt x="178360" y="146893"/>
                </a:lnTo>
                <a:lnTo>
                  <a:pt x="183677" y="140791"/>
                </a:lnTo>
                <a:lnTo>
                  <a:pt x="189126" y="133866"/>
                </a:lnTo>
                <a:lnTo>
                  <a:pt x="194664" y="126391"/>
                </a:lnTo>
                <a:lnTo>
                  <a:pt x="199308" y="119504"/>
                </a:lnTo>
                <a:lnTo>
                  <a:pt x="203357" y="113006"/>
                </a:lnTo>
                <a:lnTo>
                  <a:pt x="207009" y="106770"/>
                </a:lnTo>
                <a:lnTo>
                  <a:pt x="209443" y="100708"/>
                </a:lnTo>
                <a:lnTo>
                  <a:pt x="211067" y="94761"/>
                </a:lnTo>
                <a:lnTo>
                  <a:pt x="212148" y="88892"/>
                </a:lnTo>
                <a:lnTo>
                  <a:pt x="212870" y="83074"/>
                </a:lnTo>
                <a:lnTo>
                  <a:pt x="213351" y="77290"/>
                </a:lnTo>
                <a:lnTo>
                  <a:pt x="213671" y="71529"/>
                </a:lnTo>
                <a:lnTo>
                  <a:pt x="212933" y="65784"/>
                </a:lnTo>
                <a:lnTo>
                  <a:pt x="211487" y="60048"/>
                </a:lnTo>
                <a:lnTo>
                  <a:pt x="209572" y="54320"/>
                </a:lnTo>
                <a:lnTo>
                  <a:pt x="206389" y="49548"/>
                </a:lnTo>
                <a:lnTo>
                  <a:pt x="202363" y="45415"/>
                </a:lnTo>
                <a:lnTo>
                  <a:pt x="197774" y="41706"/>
                </a:lnTo>
                <a:lnTo>
                  <a:pt x="193762" y="38282"/>
                </a:lnTo>
                <a:lnTo>
                  <a:pt x="190134" y="35046"/>
                </a:lnTo>
                <a:lnTo>
                  <a:pt x="186764" y="31937"/>
                </a:lnTo>
                <a:lnTo>
                  <a:pt x="182612" y="28911"/>
                </a:lnTo>
                <a:lnTo>
                  <a:pt x="177938" y="25942"/>
                </a:lnTo>
                <a:lnTo>
                  <a:pt x="172919" y="23010"/>
                </a:lnTo>
                <a:lnTo>
                  <a:pt x="166714" y="20102"/>
                </a:lnTo>
                <a:lnTo>
                  <a:pt x="159720" y="17211"/>
                </a:lnTo>
                <a:lnTo>
                  <a:pt x="152200" y="14332"/>
                </a:lnTo>
                <a:lnTo>
                  <a:pt x="145281" y="12412"/>
                </a:lnTo>
                <a:lnTo>
                  <a:pt x="138765" y="11132"/>
                </a:lnTo>
                <a:lnTo>
                  <a:pt x="132515" y="10279"/>
                </a:lnTo>
                <a:lnTo>
                  <a:pt x="125490" y="9710"/>
                </a:lnTo>
                <a:lnTo>
                  <a:pt x="117950" y="9331"/>
                </a:lnTo>
                <a:lnTo>
                  <a:pt x="110067" y="9078"/>
                </a:lnTo>
                <a:lnTo>
                  <a:pt x="54227" y="8617"/>
                </a:lnTo>
                <a:lnTo>
                  <a:pt x="48534" y="9555"/>
                </a:lnTo>
                <a:lnTo>
                  <a:pt x="42833" y="11132"/>
                </a:lnTo>
                <a:lnTo>
                  <a:pt x="37128" y="13137"/>
                </a:lnTo>
                <a:lnTo>
                  <a:pt x="31419" y="14473"/>
                </a:lnTo>
                <a:lnTo>
                  <a:pt x="25709" y="15364"/>
                </a:lnTo>
                <a:lnTo>
                  <a:pt x="19996" y="15957"/>
                </a:lnTo>
                <a:lnTo>
                  <a:pt x="15236" y="16353"/>
                </a:lnTo>
                <a:lnTo>
                  <a:pt x="11110" y="16617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5"/>
          <p:cNvSpPr/>
          <p:nvPr/>
        </p:nvSpPr>
        <p:spPr>
          <a:xfrm>
            <a:off x="3757666" y="3703929"/>
            <a:ext cx="265694" cy="479451"/>
          </a:xfrm>
          <a:custGeom>
            <a:avLst/>
            <a:gdLst/>
            <a:ahLst/>
            <a:cxnLst/>
            <a:rect l="0" t="0" r="0" b="0"/>
            <a:pathLst>
              <a:path w="265694" h="479451">
                <a:moveTo>
                  <a:pt x="265693" y="85116"/>
                </a:moveTo>
                <a:lnTo>
                  <a:pt x="246381" y="65803"/>
                </a:lnTo>
                <a:lnTo>
                  <a:pt x="240282" y="57165"/>
                </a:lnTo>
                <a:lnTo>
                  <a:pt x="234397" y="47928"/>
                </a:lnTo>
                <a:lnTo>
                  <a:pt x="228606" y="40648"/>
                </a:lnTo>
                <a:lnTo>
                  <a:pt x="222858" y="34237"/>
                </a:lnTo>
                <a:lnTo>
                  <a:pt x="215223" y="27260"/>
                </a:lnTo>
                <a:lnTo>
                  <a:pt x="209186" y="22733"/>
                </a:lnTo>
                <a:lnTo>
                  <a:pt x="202305" y="17810"/>
                </a:lnTo>
                <a:lnTo>
                  <a:pt x="196765" y="13575"/>
                </a:lnTo>
                <a:lnTo>
                  <a:pt x="192118" y="9799"/>
                </a:lnTo>
                <a:lnTo>
                  <a:pt x="188069" y="6330"/>
                </a:lnTo>
                <a:lnTo>
                  <a:pt x="183463" y="4017"/>
                </a:lnTo>
                <a:lnTo>
                  <a:pt x="178488" y="2475"/>
                </a:lnTo>
                <a:lnTo>
                  <a:pt x="173267" y="1447"/>
                </a:lnTo>
                <a:lnTo>
                  <a:pt x="167881" y="761"/>
                </a:lnTo>
                <a:lnTo>
                  <a:pt x="162385" y="304"/>
                </a:lnTo>
                <a:lnTo>
                  <a:pt x="156816" y="0"/>
                </a:lnTo>
                <a:lnTo>
                  <a:pt x="151198" y="749"/>
                </a:lnTo>
                <a:lnTo>
                  <a:pt x="145549" y="2201"/>
                </a:lnTo>
                <a:lnTo>
                  <a:pt x="139877" y="4122"/>
                </a:lnTo>
                <a:lnTo>
                  <a:pt x="134191" y="6355"/>
                </a:lnTo>
                <a:lnTo>
                  <a:pt x="128495" y="8796"/>
                </a:lnTo>
                <a:lnTo>
                  <a:pt x="122793" y="11376"/>
                </a:lnTo>
                <a:lnTo>
                  <a:pt x="116134" y="14048"/>
                </a:lnTo>
                <a:lnTo>
                  <a:pt x="101115" y="19558"/>
                </a:lnTo>
                <a:lnTo>
                  <a:pt x="94062" y="23313"/>
                </a:lnTo>
                <a:lnTo>
                  <a:pt x="87455" y="27721"/>
                </a:lnTo>
                <a:lnTo>
                  <a:pt x="81146" y="32565"/>
                </a:lnTo>
                <a:lnTo>
                  <a:pt x="75034" y="37699"/>
                </a:lnTo>
                <a:lnTo>
                  <a:pt x="69055" y="43027"/>
                </a:lnTo>
                <a:lnTo>
                  <a:pt x="57331" y="54027"/>
                </a:lnTo>
                <a:lnTo>
                  <a:pt x="45770" y="65266"/>
                </a:lnTo>
                <a:lnTo>
                  <a:pt x="40973" y="70930"/>
                </a:lnTo>
                <a:lnTo>
                  <a:pt x="33103" y="82303"/>
                </a:lnTo>
                <a:lnTo>
                  <a:pt x="18766" y="103968"/>
                </a:lnTo>
                <a:lnTo>
                  <a:pt x="14397" y="111971"/>
                </a:lnTo>
                <a:lnTo>
                  <a:pt x="10533" y="120164"/>
                </a:lnTo>
                <a:lnTo>
                  <a:pt x="7004" y="128484"/>
                </a:lnTo>
                <a:lnTo>
                  <a:pt x="4651" y="137840"/>
                </a:lnTo>
                <a:lnTo>
                  <a:pt x="3083" y="147888"/>
                </a:lnTo>
                <a:lnTo>
                  <a:pt x="2037" y="158396"/>
                </a:lnTo>
                <a:lnTo>
                  <a:pt x="1340" y="168259"/>
                </a:lnTo>
                <a:lnTo>
                  <a:pt x="876" y="177692"/>
                </a:lnTo>
                <a:lnTo>
                  <a:pt x="359" y="195793"/>
                </a:lnTo>
                <a:lnTo>
                  <a:pt x="0" y="243871"/>
                </a:lnTo>
                <a:lnTo>
                  <a:pt x="1887" y="262390"/>
                </a:lnTo>
                <a:lnTo>
                  <a:pt x="11739" y="333539"/>
                </a:lnTo>
                <a:lnTo>
                  <a:pt x="13523" y="348839"/>
                </a:lnTo>
                <a:lnTo>
                  <a:pt x="14713" y="360943"/>
                </a:lnTo>
                <a:lnTo>
                  <a:pt x="16458" y="372823"/>
                </a:lnTo>
                <a:lnTo>
                  <a:pt x="18574" y="384553"/>
                </a:lnTo>
                <a:lnTo>
                  <a:pt x="20937" y="396183"/>
                </a:lnTo>
                <a:lnTo>
                  <a:pt x="23465" y="405841"/>
                </a:lnTo>
                <a:lnTo>
                  <a:pt x="26103" y="414185"/>
                </a:lnTo>
                <a:lnTo>
                  <a:pt x="28814" y="421653"/>
                </a:lnTo>
                <a:lnTo>
                  <a:pt x="30622" y="429489"/>
                </a:lnTo>
                <a:lnTo>
                  <a:pt x="31827" y="437570"/>
                </a:lnTo>
                <a:lnTo>
                  <a:pt x="32630" y="445815"/>
                </a:lnTo>
                <a:lnTo>
                  <a:pt x="36062" y="460057"/>
                </a:lnTo>
                <a:lnTo>
                  <a:pt x="42809" y="479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6"/>
          <p:cNvSpPr/>
          <p:nvPr/>
        </p:nvSpPr>
        <p:spPr>
          <a:xfrm>
            <a:off x="3603307" y="3943849"/>
            <a:ext cx="720091" cy="213695"/>
          </a:xfrm>
          <a:custGeom>
            <a:avLst/>
            <a:gdLst/>
            <a:ahLst/>
            <a:cxnLst/>
            <a:rect l="0" t="0" r="0" b="0"/>
            <a:pathLst>
              <a:path w="720091" h="213695">
                <a:moveTo>
                  <a:pt x="0" y="93798"/>
                </a:moveTo>
                <a:lnTo>
                  <a:pt x="18204" y="93798"/>
                </a:lnTo>
                <a:lnTo>
                  <a:pt x="34760" y="91258"/>
                </a:lnTo>
                <a:lnTo>
                  <a:pt x="54501" y="87907"/>
                </a:lnTo>
                <a:lnTo>
                  <a:pt x="67767" y="87013"/>
                </a:lnTo>
                <a:lnTo>
                  <a:pt x="82326" y="86417"/>
                </a:lnTo>
                <a:lnTo>
                  <a:pt x="95841" y="85067"/>
                </a:lnTo>
                <a:lnTo>
                  <a:pt x="108662" y="83215"/>
                </a:lnTo>
                <a:lnTo>
                  <a:pt x="121019" y="81028"/>
                </a:lnTo>
                <a:lnTo>
                  <a:pt x="142369" y="78597"/>
                </a:lnTo>
                <a:lnTo>
                  <a:pt x="162335" y="76565"/>
                </a:lnTo>
                <a:lnTo>
                  <a:pt x="198806" y="70066"/>
                </a:lnTo>
                <a:lnTo>
                  <a:pt x="253321" y="62107"/>
                </a:lnTo>
                <a:lnTo>
                  <a:pt x="320937" y="50885"/>
                </a:lnTo>
                <a:lnTo>
                  <a:pt x="339688" y="48044"/>
                </a:lnTo>
                <a:lnTo>
                  <a:pt x="355999" y="45198"/>
                </a:lnTo>
                <a:lnTo>
                  <a:pt x="370682" y="42348"/>
                </a:lnTo>
                <a:lnTo>
                  <a:pt x="384282" y="39495"/>
                </a:lnTo>
                <a:lnTo>
                  <a:pt x="396205" y="37594"/>
                </a:lnTo>
                <a:lnTo>
                  <a:pt x="429497" y="33965"/>
                </a:lnTo>
                <a:lnTo>
                  <a:pt x="458540" y="29741"/>
                </a:lnTo>
                <a:lnTo>
                  <a:pt x="487958" y="24688"/>
                </a:lnTo>
                <a:lnTo>
                  <a:pt x="502470" y="22008"/>
                </a:lnTo>
                <a:lnTo>
                  <a:pt x="521135" y="16489"/>
                </a:lnTo>
                <a:lnTo>
                  <a:pt x="527446" y="13684"/>
                </a:lnTo>
                <a:lnTo>
                  <a:pt x="530701" y="10861"/>
                </a:lnTo>
                <a:lnTo>
                  <a:pt x="531918" y="8027"/>
                </a:lnTo>
                <a:lnTo>
                  <a:pt x="531777" y="5185"/>
                </a:lnTo>
                <a:lnTo>
                  <a:pt x="530730" y="3290"/>
                </a:lnTo>
                <a:lnTo>
                  <a:pt x="529080" y="2027"/>
                </a:lnTo>
                <a:lnTo>
                  <a:pt x="527028" y="1185"/>
                </a:lnTo>
                <a:lnTo>
                  <a:pt x="519588" y="0"/>
                </a:lnTo>
                <a:lnTo>
                  <a:pt x="497698" y="4199"/>
                </a:lnTo>
                <a:lnTo>
                  <a:pt x="488009" y="8348"/>
                </a:lnTo>
                <a:lnTo>
                  <a:pt x="477740" y="13971"/>
                </a:lnTo>
                <a:lnTo>
                  <a:pt x="467083" y="20578"/>
                </a:lnTo>
                <a:lnTo>
                  <a:pt x="458074" y="25935"/>
                </a:lnTo>
                <a:lnTo>
                  <a:pt x="450163" y="30458"/>
                </a:lnTo>
                <a:lnTo>
                  <a:pt x="442983" y="34427"/>
                </a:lnTo>
                <a:lnTo>
                  <a:pt x="437245" y="38977"/>
                </a:lnTo>
                <a:lnTo>
                  <a:pt x="432466" y="43916"/>
                </a:lnTo>
                <a:lnTo>
                  <a:pt x="428329" y="49113"/>
                </a:lnTo>
                <a:lnTo>
                  <a:pt x="423665" y="54483"/>
                </a:lnTo>
                <a:lnTo>
                  <a:pt x="418651" y="59968"/>
                </a:lnTo>
                <a:lnTo>
                  <a:pt x="413403" y="65530"/>
                </a:lnTo>
                <a:lnTo>
                  <a:pt x="408952" y="71143"/>
                </a:lnTo>
                <a:lnTo>
                  <a:pt x="405032" y="76789"/>
                </a:lnTo>
                <a:lnTo>
                  <a:pt x="401467" y="82459"/>
                </a:lnTo>
                <a:lnTo>
                  <a:pt x="397184" y="91001"/>
                </a:lnTo>
                <a:lnTo>
                  <a:pt x="392425" y="101459"/>
                </a:lnTo>
                <a:lnTo>
                  <a:pt x="387346" y="113193"/>
                </a:lnTo>
                <a:lnTo>
                  <a:pt x="384913" y="122920"/>
                </a:lnTo>
                <a:lnTo>
                  <a:pt x="384244" y="131310"/>
                </a:lnTo>
                <a:lnTo>
                  <a:pt x="384750" y="138809"/>
                </a:lnTo>
                <a:lnTo>
                  <a:pt x="385087" y="145713"/>
                </a:lnTo>
                <a:lnTo>
                  <a:pt x="385463" y="158464"/>
                </a:lnTo>
                <a:lnTo>
                  <a:pt x="386515" y="164531"/>
                </a:lnTo>
                <a:lnTo>
                  <a:pt x="388169" y="170481"/>
                </a:lnTo>
                <a:lnTo>
                  <a:pt x="397668" y="198269"/>
                </a:lnTo>
                <a:lnTo>
                  <a:pt x="400367" y="203450"/>
                </a:lnTo>
                <a:lnTo>
                  <a:pt x="403119" y="206905"/>
                </a:lnTo>
                <a:lnTo>
                  <a:pt x="405906" y="209207"/>
                </a:lnTo>
                <a:lnTo>
                  <a:pt x="409669" y="210743"/>
                </a:lnTo>
                <a:lnTo>
                  <a:pt x="426856" y="213207"/>
                </a:lnTo>
                <a:lnTo>
                  <a:pt x="444257" y="213694"/>
                </a:lnTo>
                <a:lnTo>
                  <a:pt x="448571" y="212781"/>
                </a:lnTo>
                <a:lnTo>
                  <a:pt x="460146" y="206946"/>
                </a:lnTo>
                <a:lnTo>
                  <a:pt x="469940" y="201871"/>
                </a:lnTo>
                <a:lnTo>
                  <a:pt x="478102" y="196440"/>
                </a:lnTo>
                <a:lnTo>
                  <a:pt x="481613" y="193659"/>
                </a:lnTo>
                <a:lnTo>
                  <a:pt x="484905" y="189900"/>
                </a:lnTo>
                <a:lnTo>
                  <a:pt x="488052" y="185488"/>
                </a:lnTo>
                <a:lnTo>
                  <a:pt x="491103" y="180643"/>
                </a:lnTo>
                <a:lnTo>
                  <a:pt x="496947" y="172649"/>
                </a:lnTo>
                <a:lnTo>
                  <a:pt x="513601" y="151068"/>
                </a:lnTo>
                <a:lnTo>
                  <a:pt x="520518" y="141503"/>
                </a:lnTo>
                <a:lnTo>
                  <a:pt x="526082" y="133221"/>
                </a:lnTo>
                <a:lnTo>
                  <a:pt x="530744" y="125795"/>
                </a:lnTo>
                <a:lnTo>
                  <a:pt x="534804" y="118939"/>
                </a:lnTo>
                <a:lnTo>
                  <a:pt x="538464" y="112464"/>
                </a:lnTo>
                <a:lnTo>
                  <a:pt x="541856" y="106242"/>
                </a:lnTo>
                <a:lnTo>
                  <a:pt x="546022" y="99236"/>
                </a:lnTo>
                <a:lnTo>
                  <a:pt x="555731" y="83833"/>
                </a:lnTo>
                <a:lnTo>
                  <a:pt x="559083" y="76677"/>
                </a:lnTo>
                <a:lnTo>
                  <a:pt x="561317" y="70002"/>
                </a:lnTo>
                <a:lnTo>
                  <a:pt x="562806" y="63646"/>
                </a:lnTo>
                <a:lnTo>
                  <a:pt x="564752" y="57504"/>
                </a:lnTo>
                <a:lnTo>
                  <a:pt x="567001" y="51505"/>
                </a:lnTo>
                <a:lnTo>
                  <a:pt x="569453" y="45600"/>
                </a:lnTo>
                <a:lnTo>
                  <a:pt x="571088" y="40711"/>
                </a:lnTo>
                <a:lnTo>
                  <a:pt x="572178" y="36499"/>
                </a:lnTo>
                <a:lnTo>
                  <a:pt x="572905" y="32739"/>
                </a:lnTo>
                <a:lnTo>
                  <a:pt x="574341" y="29279"/>
                </a:lnTo>
                <a:lnTo>
                  <a:pt x="578478" y="22896"/>
                </a:lnTo>
                <a:lnTo>
                  <a:pt x="579962" y="21765"/>
                </a:lnTo>
                <a:lnTo>
                  <a:pt x="580951" y="21963"/>
                </a:lnTo>
                <a:lnTo>
                  <a:pt x="581611" y="23048"/>
                </a:lnTo>
                <a:lnTo>
                  <a:pt x="582344" y="29334"/>
                </a:lnTo>
                <a:lnTo>
                  <a:pt x="582539" y="33677"/>
                </a:lnTo>
                <a:lnTo>
                  <a:pt x="583622" y="40382"/>
                </a:lnTo>
                <a:lnTo>
                  <a:pt x="585297" y="48663"/>
                </a:lnTo>
                <a:lnTo>
                  <a:pt x="587365" y="57993"/>
                </a:lnTo>
                <a:lnTo>
                  <a:pt x="588744" y="66118"/>
                </a:lnTo>
                <a:lnTo>
                  <a:pt x="589664" y="73440"/>
                </a:lnTo>
                <a:lnTo>
                  <a:pt x="590276" y="80226"/>
                </a:lnTo>
                <a:lnTo>
                  <a:pt x="591638" y="86655"/>
                </a:lnTo>
                <a:lnTo>
                  <a:pt x="593498" y="92846"/>
                </a:lnTo>
                <a:lnTo>
                  <a:pt x="595690" y="98878"/>
                </a:lnTo>
                <a:lnTo>
                  <a:pt x="598105" y="104805"/>
                </a:lnTo>
                <a:lnTo>
                  <a:pt x="600666" y="110661"/>
                </a:lnTo>
                <a:lnTo>
                  <a:pt x="603327" y="116470"/>
                </a:lnTo>
                <a:lnTo>
                  <a:pt x="606053" y="121295"/>
                </a:lnTo>
                <a:lnTo>
                  <a:pt x="608823" y="125465"/>
                </a:lnTo>
                <a:lnTo>
                  <a:pt x="611622" y="129196"/>
                </a:lnTo>
                <a:lnTo>
                  <a:pt x="614440" y="133590"/>
                </a:lnTo>
                <a:lnTo>
                  <a:pt x="617272" y="138423"/>
                </a:lnTo>
                <a:lnTo>
                  <a:pt x="620112" y="143551"/>
                </a:lnTo>
                <a:lnTo>
                  <a:pt x="622006" y="147921"/>
                </a:lnTo>
                <a:lnTo>
                  <a:pt x="623268" y="151788"/>
                </a:lnTo>
                <a:lnTo>
                  <a:pt x="624109" y="155318"/>
                </a:lnTo>
                <a:lnTo>
                  <a:pt x="626576" y="157671"/>
                </a:lnTo>
                <a:lnTo>
                  <a:pt x="630125" y="159240"/>
                </a:lnTo>
                <a:lnTo>
                  <a:pt x="646761" y="163988"/>
                </a:lnTo>
                <a:lnTo>
                  <a:pt x="668881" y="169575"/>
                </a:lnTo>
                <a:lnTo>
                  <a:pt x="672616" y="169081"/>
                </a:lnTo>
                <a:lnTo>
                  <a:pt x="676058" y="167800"/>
                </a:lnTo>
                <a:lnTo>
                  <a:pt x="687993" y="161444"/>
                </a:lnTo>
                <a:lnTo>
                  <a:pt x="697252" y="156248"/>
                </a:lnTo>
                <a:lnTo>
                  <a:pt x="704542" y="150763"/>
                </a:lnTo>
                <a:lnTo>
                  <a:pt x="710957" y="145151"/>
                </a:lnTo>
                <a:lnTo>
                  <a:pt x="720090" y="1366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7"/>
          <p:cNvSpPr/>
          <p:nvPr/>
        </p:nvSpPr>
        <p:spPr>
          <a:xfrm>
            <a:off x="4383404" y="3780472"/>
            <a:ext cx="60009" cy="334329"/>
          </a:xfrm>
          <a:custGeom>
            <a:avLst/>
            <a:gdLst/>
            <a:ahLst/>
            <a:cxnLst/>
            <a:rect l="0" t="0" r="0" b="0"/>
            <a:pathLst>
              <a:path w="60009" h="334329">
                <a:moveTo>
                  <a:pt x="0" y="0"/>
                </a:moveTo>
                <a:lnTo>
                  <a:pt x="11932" y="23864"/>
                </a:lnTo>
                <a:lnTo>
                  <a:pt x="13670" y="32102"/>
                </a:lnTo>
                <a:lnTo>
                  <a:pt x="14829" y="42356"/>
                </a:lnTo>
                <a:lnTo>
                  <a:pt x="15601" y="53955"/>
                </a:lnTo>
                <a:lnTo>
                  <a:pt x="22732" y="129403"/>
                </a:lnTo>
                <a:lnTo>
                  <a:pt x="23727" y="145324"/>
                </a:lnTo>
                <a:lnTo>
                  <a:pt x="24390" y="159747"/>
                </a:lnTo>
                <a:lnTo>
                  <a:pt x="26738" y="182698"/>
                </a:lnTo>
                <a:lnTo>
                  <a:pt x="40363" y="293946"/>
                </a:lnTo>
                <a:lnTo>
                  <a:pt x="42149" y="303596"/>
                </a:lnTo>
                <a:lnTo>
                  <a:pt x="44292" y="311935"/>
                </a:lnTo>
                <a:lnTo>
                  <a:pt x="46673" y="319399"/>
                </a:lnTo>
                <a:lnTo>
                  <a:pt x="49213" y="324375"/>
                </a:lnTo>
                <a:lnTo>
                  <a:pt x="51859" y="327693"/>
                </a:lnTo>
                <a:lnTo>
                  <a:pt x="60008" y="3343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8"/>
          <p:cNvSpPr/>
          <p:nvPr/>
        </p:nvSpPr>
        <p:spPr>
          <a:xfrm>
            <a:off x="4572150" y="3840479"/>
            <a:ext cx="385613" cy="227823"/>
          </a:xfrm>
          <a:custGeom>
            <a:avLst/>
            <a:gdLst/>
            <a:ahLst/>
            <a:cxnLst/>
            <a:rect l="0" t="0" r="0" b="0"/>
            <a:pathLst>
              <a:path w="385613" h="227823">
                <a:moveTo>
                  <a:pt x="68429" y="0"/>
                </a:moveTo>
                <a:lnTo>
                  <a:pt x="59328" y="4552"/>
                </a:lnTo>
                <a:lnTo>
                  <a:pt x="52320" y="9326"/>
                </a:lnTo>
                <a:lnTo>
                  <a:pt x="49117" y="11932"/>
                </a:lnTo>
                <a:lnTo>
                  <a:pt x="46982" y="14622"/>
                </a:lnTo>
                <a:lnTo>
                  <a:pt x="45559" y="17369"/>
                </a:lnTo>
                <a:lnTo>
                  <a:pt x="44610" y="20152"/>
                </a:lnTo>
                <a:lnTo>
                  <a:pt x="42072" y="24865"/>
                </a:lnTo>
                <a:lnTo>
                  <a:pt x="38475" y="30864"/>
                </a:lnTo>
                <a:lnTo>
                  <a:pt x="34173" y="37721"/>
                </a:lnTo>
                <a:lnTo>
                  <a:pt x="30352" y="43245"/>
                </a:lnTo>
                <a:lnTo>
                  <a:pt x="26852" y="47880"/>
                </a:lnTo>
                <a:lnTo>
                  <a:pt x="23565" y="51923"/>
                </a:lnTo>
                <a:lnTo>
                  <a:pt x="17376" y="58955"/>
                </a:lnTo>
                <a:lnTo>
                  <a:pt x="11449" y="65255"/>
                </a:lnTo>
                <a:lnTo>
                  <a:pt x="1565" y="75398"/>
                </a:lnTo>
                <a:lnTo>
                  <a:pt x="993" y="76936"/>
                </a:lnTo>
                <a:lnTo>
                  <a:pt x="189" y="83650"/>
                </a:lnTo>
                <a:lnTo>
                  <a:pt x="0" y="88931"/>
                </a:lnTo>
                <a:lnTo>
                  <a:pt x="903" y="91672"/>
                </a:lnTo>
                <a:lnTo>
                  <a:pt x="4445" y="97258"/>
                </a:lnTo>
                <a:lnTo>
                  <a:pt x="9194" y="102916"/>
                </a:lnTo>
                <a:lnTo>
                  <a:pt x="11795" y="105759"/>
                </a:lnTo>
                <a:lnTo>
                  <a:pt x="14480" y="107654"/>
                </a:lnTo>
                <a:lnTo>
                  <a:pt x="20004" y="109759"/>
                </a:lnTo>
                <a:lnTo>
                  <a:pt x="21859" y="111273"/>
                </a:lnTo>
                <a:lnTo>
                  <a:pt x="23095" y="113235"/>
                </a:lnTo>
                <a:lnTo>
                  <a:pt x="23919" y="115495"/>
                </a:lnTo>
                <a:lnTo>
                  <a:pt x="26373" y="117954"/>
                </a:lnTo>
                <a:lnTo>
                  <a:pt x="34180" y="123227"/>
                </a:lnTo>
                <a:lnTo>
                  <a:pt x="37977" y="127872"/>
                </a:lnTo>
                <a:lnTo>
                  <a:pt x="41461" y="133825"/>
                </a:lnTo>
                <a:lnTo>
                  <a:pt x="44735" y="140652"/>
                </a:lnTo>
                <a:lnTo>
                  <a:pt x="47871" y="146156"/>
                </a:lnTo>
                <a:lnTo>
                  <a:pt x="50913" y="150778"/>
                </a:lnTo>
                <a:lnTo>
                  <a:pt x="53895" y="154811"/>
                </a:lnTo>
                <a:lnTo>
                  <a:pt x="55882" y="160357"/>
                </a:lnTo>
                <a:lnTo>
                  <a:pt x="57207" y="166913"/>
                </a:lnTo>
                <a:lnTo>
                  <a:pt x="58091" y="174141"/>
                </a:lnTo>
                <a:lnTo>
                  <a:pt x="58679" y="180864"/>
                </a:lnTo>
                <a:lnTo>
                  <a:pt x="59072" y="187251"/>
                </a:lnTo>
                <a:lnTo>
                  <a:pt x="59334" y="193414"/>
                </a:lnTo>
                <a:lnTo>
                  <a:pt x="58556" y="198476"/>
                </a:lnTo>
                <a:lnTo>
                  <a:pt x="57084" y="202802"/>
                </a:lnTo>
                <a:lnTo>
                  <a:pt x="55151" y="206639"/>
                </a:lnTo>
                <a:lnTo>
                  <a:pt x="50463" y="213442"/>
                </a:lnTo>
                <a:lnTo>
                  <a:pt x="47880" y="216590"/>
                </a:lnTo>
                <a:lnTo>
                  <a:pt x="45204" y="218689"/>
                </a:lnTo>
                <a:lnTo>
                  <a:pt x="42469" y="220088"/>
                </a:lnTo>
                <a:lnTo>
                  <a:pt x="39692" y="221020"/>
                </a:lnTo>
                <a:lnTo>
                  <a:pt x="31527" y="222057"/>
                </a:lnTo>
                <a:lnTo>
                  <a:pt x="21549" y="222517"/>
                </a:lnTo>
                <a:lnTo>
                  <a:pt x="808" y="222871"/>
                </a:lnTo>
                <a:lnTo>
                  <a:pt x="10435" y="225419"/>
                </a:lnTo>
                <a:lnTo>
                  <a:pt x="18336" y="227432"/>
                </a:lnTo>
                <a:lnTo>
                  <a:pt x="24557" y="227822"/>
                </a:lnTo>
                <a:lnTo>
                  <a:pt x="29656" y="227129"/>
                </a:lnTo>
                <a:lnTo>
                  <a:pt x="38815" y="224772"/>
                </a:lnTo>
                <a:lnTo>
                  <a:pt x="49234" y="223724"/>
                </a:lnTo>
                <a:lnTo>
                  <a:pt x="60395" y="221539"/>
                </a:lnTo>
                <a:lnTo>
                  <a:pt x="93116" y="214032"/>
                </a:lnTo>
                <a:lnTo>
                  <a:pt x="114415" y="205553"/>
                </a:lnTo>
                <a:lnTo>
                  <a:pt x="138139" y="194186"/>
                </a:lnTo>
                <a:lnTo>
                  <a:pt x="208247" y="157633"/>
                </a:lnTo>
                <a:lnTo>
                  <a:pt x="218791" y="151761"/>
                </a:lnTo>
                <a:lnTo>
                  <a:pt x="228678" y="145942"/>
                </a:lnTo>
                <a:lnTo>
                  <a:pt x="238127" y="140157"/>
                </a:lnTo>
                <a:lnTo>
                  <a:pt x="245379" y="134396"/>
                </a:lnTo>
                <a:lnTo>
                  <a:pt x="251166" y="128650"/>
                </a:lnTo>
                <a:lnTo>
                  <a:pt x="255976" y="122914"/>
                </a:lnTo>
                <a:lnTo>
                  <a:pt x="262993" y="113376"/>
                </a:lnTo>
                <a:lnTo>
                  <a:pt x="280949" y="87537"/>
                </a:lnTo>
                <a:lnTo>
                  <a:pt x="288214" y="75503"/>
                </a:lnTo>
                <a:lnTo>
                  <a:pt x="294011" y="64623"/>
                </a:lnTo>
                <a:lnTo>
                  <a:pt x="298827" y="54512"/>
                </a:lnTo>
                <a:lnTo>
                  <a:pt x="302038" y="46819"/>
                </a:lnTo>
                <a:lnTo>
                  <a:pt x="304179" y="40738"/>
                </a:lnTo>
                <a:lnTo>
                  <a:pt x="305605" y="35732"/>
                </a:lnTo>
                <a:lnTo>
                  <a:pt x="305604" y="31441"/>
                </a:lnTo>
                <a:lnTo>
                  <a:pt x="304651" y="27629"/>
                </a:lnTo>
                <a:lnTo>
                  <a:pt x="301052" y="20852"/>
                </a:lnTo>
                <a:lnTo>
                  <a:pt x="296277" y="14665"/>
                </a:lnTo>
                <a:lnTo>
                  <a:pt x="293671" y="12635"/>
                </a:lnTo>
                <a:lnTo>
                  <a:pt x="290980" y="11281"/>
                </a:lnTo>
                <a:lnTo>
                  <a:pt x="288234" y="10378"/>
                </a:lnTo>
                <a:lnTo>
                  <a:pt x="284498" y="10729"/>
                </a:lnTo>
                <a:lnTo>
                  <a:pt x="275268" y="13659"/>
                </a:lnTo>
                <a:lnTo>
                  <a:pt x="264815" y="15596"/>
                </a:lnTo>
                <a:lnTo>
                  <a:pt x="259361" y="16113"/>
                </a:lnTo>
                <a:lnTo>
                  <a:pt x="253820" y="18362"/>
                </a:lnTo>
                <a:lnTo>
                  <a:pt x="248220" y="21767"/>
                </a:lnTo>
                <a:lnTo>
                  <a:pt x="242582" y="25941"/>
                </a:lnTo>
                <a:lnTo>
                  <a:pt x="236919" y="29677"/>
                </a:lnTo>
                <a:lnTo>
                  <a:pt x="225546" y="36368"/>
                </a:lnTo>
                <a:lnTo>
                  <a:pt x="219847" y="40437"/>
                </a:lnTo>
                <a:lnTo>
                  <a:pt x="214141" y="45056"/>
                </a:lnTo>
                <a:lnTo>
                  <a:pt x="208434" y="50040"/>
                </a:lnTo>
                <a:lnTo>
                  <a:pt x="202723" y="55268"/>
                </a:lnTo>
                <a:lnTo>
                  <a:pt x="191298" y="66156"/>
                </a:lnTo>
                <a:lnTo>
                  <a:pt x="186537" y="71727"/>
                </a:lnTo>
                <a:lnTo>
                  <a:pt x="182410" y="77346"/>
                </a:lnTo>
                <a:lnTo>
                  <a:pt x="178707" y="82997"/>
                </a:lnTo>
                <a:lnTo>
                  <a:pt x="175285" y="88669"/>
                </a:lnTo>
                <a:lnTo>
                  <a:pt x="172052" y="94355"/>
                </a:lnTo>
                <a:lnTo>
                  <a:pt x="168943" y="100051"/>
                </a:lnTo>
                <a:lnTo>
                  <a:pt x="166871" y="105754"/>
                </a:lnTo>
                <a:lnTo>
                  <a:pt x="165490" y="111460"/>
                </a:lnTo>
                <a:lnTo>
                  <a:pt x="164569" y="117170"/>
                </a:lnTo>
                <a:lnTo>
                  <a:pt x="163955" y="123833"/>
                </a:lnTo>
                <a:lnTo>
                  <a:pt x="163546" y="131133"/>
                </a:lnTo>
                <a:lnTo>
                  <a:pt x="163091" y="145912"/>
                </a:lnTo>
                <a:lnTo>
                  <a:pt x="162889" y="158830"/>
                </a:lnTo>
                <a:lnTo>
                  <a:pt x="163788" y="163989"/>
                </a:lnTo>
                <a:lnTo>
                  <a:pt x="165339" y="168381"/>
                </a:lnTo>
                <a:lnTo>
                  <a:pt x="167326" y="172262"/>
                </a:lnTo>
                <a:lnTo>
                  <a:pt x="174614" y="179114"/>
                </a:lnTo>
                <a:lnTo>
                  <a:pt x="184202" y="185334"/>
                </a:lnTo>
                <a:lnTo>
                  <a:pt x="194814" y="191274"/>
                </a:lnTo>
                <a:lnTo>
                  <a:pt x="205880" y="194548"/>
                </a:lnTo>
                <a:lnTo>
                  <a:pt x="217149" y="196004"/>
                </a:lnTo>
                <a:lnTo>
                  <a:pt x="228507" y="196650"/>
                </a:lnTo>
                <a:lnTo>
                  <a:pt x="236108" y="195871"/>
                </a:lnTo>
                <a:lnTo>
                  <a:pt x="244985" y="194398"/>
                </a:lnTo>
                <a:lnTo>
                  <a:pt x="254713" y="192464"/>
                </a:lnTo>
                <a:lnTo>
                  <a:pt x="263104" y="191174"/>
                </a:lnTo>
                <a:lnTo>
                  <a:pt x="270602" y="190315"/>
                </a:lnTo>
                <a:lnTo>
                  <a:pt x="277507" y="189742"/>
                </a:lnTo>
                <a:lnTo>
                  <a:pt x="285919" y="187455"/>
                </a:lnTo>
                <a:lnTo>
                  <a:pt x="295338" y="184025"/>
                </a:lnTo>
                <a:lnTo>
                  <a:pt x="305426" y="179834"/>
                </a:lnTo>
                <a:lnTo>
                  <a:pt x="315010" y="175134"/>
                </a:lnTo>
                <a:lnTo>
                  <a:pt x="324257" y="170097"/>
                </a:lnTo>
                <a:lnTo>
                  <a:pt x="333279" y="164833"/>
                </a:lnTo>
                <a:lnTo>
                  <a:pt x="341198" y="161324"/>
                </a:lnTo>
                <a:lnTo>
                  <a:pt x="348382" y="158984"/>
                </a:lnTo>
                <a:lnTo>
                  <a:pt x="355078" y="157425"/>
                </a:lnTo>
                <a:lnTo>
                  <a:pt x="361446" y="155432"/>
                </a:lnTo>
                <a:lnTo>
                  <a:pt x="367596" y="153152"/>
                </a:lnTo>
                <a:lnTo>
                  <a:pt x="385612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9"/>
          <p:cNvSpPr/>
          <p:nvPr/>
        </p:nvSpPr>
        <p:spPr>
          <a:xfrm>
            <a:off x="6912292" y="4543425"/>
            <a:ext cx="94299" cy="394336"/>
          </a:xfrm>
          <a:custGeom>
            <a:avLst/>
            <a:gdLst/>
            <a:ahLst/>
            <a:cxnLst/>
            <a:rect l="0" t="0" r="0" b="0"/>
            <a:pathLst>
              <a:path w="94299" h="394336">
                <a:moveTo>
                  <a:pt x="0" y="0"/>
                </a:moveTo>
                <a:lnTo>
                  <a:pt x="0" y="11931"/>
                </a:lnTo>
                <a:lnTo>
                  <a:pt x="2540" y="19908"/>
                </a:lnTo>
                <a:lnTo>
                  <a:pt x="4551" y="24701"/>
                </a:lnTo>
                <a:lnTo>
                  <a:pt x="7797" y="34565"/>
                </a:lnTo>
                <a:lnTo>
                  <a:pt x="16482" y="63305"/>
                </a:lnTo>
                <a:lnTo>
                  <a:pt x="19561" y="75541"/>
                </a:lnTo>
                <a:lnTo>
                  <a:pt x="21614" y="85603"/>
                </a:lnTo>
                <a:lnTo>
                  <a:pt x="22982" y="94216"/>
                </a:lnTo>
                <a:lnTo>
                  <a:pt x="25799" y="104720"/>
                </a:lnTo>
                <a:lnTo>
                  <a:pt x="29581" y="116486"/>
                </a:lnTo>
                <a:lnTo>
                  <a:pt x="34008" y="129092"/>
                </a:lnTo>
                <a:lnTo>
                  <a:pt x="36960" y="139401"/>
                </a:lnTo>
                <a:lnTo>
                  <a:pt x="38927" y="148179"/>
                </a:lnTo>
                <a:lnTo>
                  <a:pt x="40240" y="155936"/>
                </a:lnTo>
                <a:lnTo>
                  <a:pt x="42066" y="163964"/>
                </a:lnTo>
                <a:lnTo>
                  <a:pt x="44237" y="172175"/>
                </a:lnTo>
                <a:lnTo>
                  <a:pt x="46636" y="180506"/>
                </a:lnTo>
                <a:lnTo>
                  <a:pt x="49188" y="191774"/>
                </a:lnTo>
                <a:lnTo>
                  <a:pt x="54564" y="219535"/>
                </a:lnTo>
                <a:lnTo>
                  <a:pt x="56378" y="232082"/>
                </a:lnTo>
                <a:lnTo>
                  <a:pt x="57588" y="243303"/>
                </a:lnTo>
                <a:lnTo>
                  <a:pt x="58394" y="253642"/>
                </a:lnTo>
                <a:lnTo>
                  <a:pt x="59884" y="263392"/>
                </a:lnTo>
                <a:lnTo>
                  <a:pt x="61831" y="272750"/>
                </a:lnTo>
                <a:lnTo>
                  <a:pt x="64080" y="281845"/>
                </a:lnTo>
                <a:lnTo>
                  <a:pt x="69120" y="304652"/>
                </a:lnTo>
                <a:lnTo>
                  <a:pt x="71797" y="317401"/>
                </a:lnTo>
                <a:lnTo>
                  <a:pt x="73583" y="326853"/>
                </a:lnTo>
                <a:lnTo>
                  <a:pt x="74773" y="334107"/>
                </a:lnTo>
                <a:lnTo>
                  <a:pt x="75566" y="339895"/>
                </a:lnTo>
                <a:lnTo>
                  <a:pt x="77048" y="347564"/>
                </a:lnTo>
                <a:lnTo>
                  <a:pt x="78988" y="356487"/>
                </a:lnTo>
                <a:lnTo>
                  <a:pt x="94298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0"/>
          <p:cNvSpPr/>
          <p:nvPr/>
        </p:nvSpPr>
        <p:spPr>
          <a:xfrm>
            <a:off x="6706552" y="4697729"/>
            <a:ext cx="411481" cy="94299"/>
          </a:xfrm>
          <a:custGeom>
            <a:avLst/>
            <a:gdLst/>
            <a:ahLst/>
            <a:cxnLst/>
            <a:rect l="0" t="0" r="0" b="0"/>
            <a:pathLst>
              <a:path w="411481" h="94299">
                <a:moveTo>
                  <a:pt x="0" y="94298"/>
                </a:moveTo>
                <a:lnTo>
                  <a:pt x="23864" y="82366"/>
                </a:lnTo>
                <a:lnTo>
                  <a:pt x="32102" y="80629"/>
                </a:lnTo>
                <a:lnTo>
                  <a:pt x="42356" y="79470"/>
                </a:lnTo>
                <a:lnTo>
                  <a:pt x="53955" y="78698"/>
                </a:lnTo>
                <a:lnTo>
                  <a:pt x="68355" y="77231"/>
                </a:lnTo>
                <a:lnTo>
                  <a:pt x="102135" y="73060"/>
                </a:lnTo>
                <a:lnTo>
                  <a:pt x="149533" y="65491"/>
                </a:lnTo>
                <a:lnTo>
                  <a:pt x="176841" y="60806"/>
                </a:lnTo>
                <a:lnTo>
                  <a:pt x="197904" y="56730"/>
                </a:lnTo>
                <a:lnTo>
                  <a:pt x="214804" y="53060"/>
                </a:lnTo>
                <a:lnTo>
                  <a:pt x="228928" y="49661"/>
                </a:lnTo>
                <a:lnTo>
                  <a:pt x="277641" y="35725"/>
                </a:lnTo>
                <a:lnTo>
                  <a:pt x="307967" y="26674"/>
                </a:lnTo>
                <a:lnTo>
                  <a:pt x="330089" y="20640"/>
                </a:lnTo>
                <a:lnTo>
                  <a:pt x="346742" y="16618"/>
                </a:lnTo>
                <a:lnTo>
                  <a:pt x="359749" y="13937"/>
                </a:lnTo>
                <a:lnTo>
                  <a:pt x="369372" y="11196"/>
                </a:lnTo>
                <a:lnTo>
                  <a:pt x="376741" y="8417"/>
                </a:lnTo>
                <a:lnTo>
                  <a:pt x="382605" y="5612"/>
                </a:lnTo>
                <a:lnTo>
                  <a:pt x="388421" y="3741"/>
                </a:lnTo>
                <a:lnTo>
                  <a:pt x="394202" y="2494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1"/>
          <p:cNvSpPr/>
          <p:nvPr/>
        </p:nvSpPr>
        <p:spPr>
          <a:xfrm>
            <a:off x="7169467" y="4680585"/>
            <a:ext cx="231459" cy="199448"/>
          </a:xfrm>
          <a:custGeom>
            <a:avLst/>
            <a:gdLst/>
            <a:ahLst/>
            <a:cxnLst/>
            <a:rect l="0" t="0" r="0" b="0"/>
            <a:pathLst>
              <a:path w="231459" h="199448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1" y="19312"/>
                </a:lnTo>
                <a:lnTo>
                  <a:pt x="13670" y="23352"/>
                </a:lnTo>
                <a:lnTo>
                  <a:pt x="14828" y="27951"/>
                </a:lnTo>
                <a:lnTo>
                  <a:pt x="15600" y="32921"/>
                </a:lnTo>
                <a:lnTo>
                  <a:pt x="17067" y="37187"/>
                </a:lnTo>
                <a:lnTo>
                  <a:pt x="18999" y="40984"/>
                </a:lnTo>
                <a:lnTo>
                  <a:pt x="21239" y="44468"/>
                </a:lnTo>
                <a:lnTo>
                  <a:pt x="24637" y="48695"/>
                </a:lnTo>
                <a:lnTo>
                  <a:pt x="28807" y="53418"/>
                </a:lnTo>
                <a:lnTo>
                  <a:pt x="33492" y="58472"/>
                </a:lnTo>
                <a:lnTo>
                  <a:pt x="38520" y="66604"/>
                </a:lnTo>
                <a:lnTo>
                  <a:pt x="43778" y="76787"/>
                </a:lnTo>
                <a:lnTo>
                  <a:pt x="56605" y="103660"/>
                </a:lnTo>
                <a:lnTo>
                  <a:pt x="75005" y="141003"/>
                </a:lnTo>
                <a:lnTo>
                  <a:pt x="81436" y="154962"/>
                </a:lnTo>
                <a:lnTo>
                  <a:pt x="85724" y="165221"/>
                </a:lnTo>
                <a:lnTo>
                  <a:pt x="88581" y="173012"/>
                </a:lnTo>
                <a:lnTo>
                  <a:pt x="91439" y="179159"/>
                </a:lnTo>
                <a:lnTo>
                  <a:pt x="94297" y="184209"/>
                </a:lnTo>
                <a:lnTo>
                  <a:pt x="97154" y="188528"/>
                </a:lnTo>
                <a:lnTo>
                  <a:pt x="99060" y="192360"/>
                </a:lnTo>
                <a:lnTo>
                  <a:pt x="100330" y="195868"/>
                </a:lnTo>
                <a:lnTo>
                  <a:pt x="101176" y="199159"/>
                </a:lnTo>
                <a:lnTo>
                  <a:pt x="100789" y="199447"/>
                </a:lnTo>
                <a:lnTo>
                  <a:pt x="97818" y="194688"/>
                </a:lnTo>
                <a:lnTo>
                  <a:pt x="96644" y="190752"/>
                </a:lnTo>
                <a:lnTo>
                  <a:pt x="95862" y="186223"/>
                </a:lnTo>
                <a:lnTo>
                  <a:pt x="95341" y="181298"/>
                </a:lnTo>
                <a:lnTo>
                  <a:pt x="94040" y="176110"/>
                </a:lnTo>
                <a:lnTo>
                  <a:pt x="92221" y="170747"/>
                </a:lnTo>
                <a:lnTo>
                  <a:pt x="90056" y="165266"/>
                </a:lnTo>
                <a:lnTo>
                  <a:pt x="88612" y="157803"/>
                </a:lnTo>
                <a:lnTo>
                  <a:pt x="87650" y="149016"/>
                </a:lnTo>
                <a:lnTo>
                  <a:pt x="87008" y="139349"/>
                </a:lnTo>
                <a:lnTo>
                  <a:pt x="87533" y="130999"/>
                </a:lnTo>
                <a:lnTo>
                  <a:pt x="88835" y="123528"/>
                </a:lnTo>
                <a:lnTo>
                  <a:pt x="90656" y="116642"/>
                </a:lnTo>
                <a:lnTo>
                  <a:pt x="93774" y="108241"/>
                </a:lnTo>
                <a:lnTo>
                  <a:pt x="97759" y="98831"/>
                </a:lnTo>
                <a:lnTo>
                  <a:pt x="106314" y="80120"/>
                </a:lnTo>
                <a:lnTo>
                  <a:pt x="113290" y="65454"/>
                </a:lnTo>
                <a:lnTo>
                  <a:pt x="117437" y="58875"/>
                </a:lnTo>
                <a:lnTo>
                  <a:pt x="122106" y="52585"/>
                </a:lnTo>
                <a:lnTo>
                  <a:pt x="127124" y="46486"/>
                </a:lnTo>
                <a:lnTo>
                  <a:pt x="133327" y="40516"/>
                </a:lnTo>
                <a:lnTo>
                  <a:pt x="140320" y="34631"/>
                </a:lnTo>
                <a:lnTo>
                  <a:pt x="147839" y="28802"/>
                </a:lnTo>
                <a:lnTo>
                  <a:pt x="154757" y="23964"/>
                </a:lnTo>
                <a:lnTo>
                  <a:pt x="161274" y="19786"/>
                </a:lnTo>
                <a:lnTo>
                  <a:pt x="167523" y="16048"/>
                </a:lnTo>
                <a:lnTo>
                  <a:pt x="173594" y="13556"/>
                </a:lnTo>
                <a:lnTo>
                  <a:pt x="179547" y="11895"/>
                </a:lnTo>
                <a:lnTo>
                  <a:pt x="231458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2"/>
          <p:cNvSpPr/>
          <p:nvPr/>
        </p:nvSpPr>
        <p:spPr>
          <a:xfrm>
            <a:off x="7503794" y="4663935"/>
            <a:ext cx="265749" cy="221872"/>
          </a:xfrm>
          <a:custGeom>
            <a:avLst/>
            <a:gdLst/>
            <a:ahLst/>
            <a:cxnLst/>
            <a:rect l="0" t="0" r="0" b="0"/>
            <a:pathLst>
              <a:path w="265749" h="221872">
                <a:moveTo>
                  <a:pt x="0" y="33794"/>
                </a:moveTo>
                <a:lnTo>
                  <a:pt x="0" y="91989"/>
                </a:lnTo>
                <a:lnTo>
                  <a:pt x="1906" y="104023"/>
                </a:lnTo>
                <a:lnTo>
                  <a:pt x="5081" y="117761"/>
                </a:lnTo>
                <a:lnTo>
                  <a:pt x="9102" y="132635"/>
                </a:lnTo>
                <a:lnTo>
                  <a:pt x="12736" y="144455"/>
                </a:lnTo>
                <a:lnTo>
                  <a:pt x="16111" y="154241"/>
                </a:lnTo>
                <a:lnTo>
                  <a:pt x="19313" y="162670"/>
                </a:lnTo>
                <a:lnTo>
                  <a:pt x="21448" y="170194"/>
                </a:lnTo>
                <a:lnTo>
                  <a:pt x="22871" y="177115"/>
                </a:lnTo>
                <a:lnTo>
                  <a:pt x="23820" y="183635"/>
                </a:lnTo>
                <a:lnTo>
                  <a:pt x="26358" y="188933"/>
                </a:lnTo>
                <a:lnTo>
                  <a:pt x="29955" y="193418"/>
                </a:lnTo>
                <a:lnTo>
                  <a:pt x="38078" y="200940"/>
                </a:lnTo>
                <a:lnTo>
                  <a:pt x="48007" y="210531"/>
                </a:lnTo>
                <a:lnTo>
                  <a:pt x="54040" y="216484"/>
                </a:lnTo>
                <a:lnTo>
                  <a:pt x="56982" y="218453"/>
                </a:lnTo>
                <a:lnTo>
                  <a:pt x="64721" y="221223"/>
                </a:lnTo>
                <a:lnTo>
                  <a:pt x="66865" y="221871"/>
                </a:lnTo>
                <a:lnTo>
                  <a:pt x="72898" y="219619"/>
                </a:lnTo>
                <a:lnTo>
                  <a:pt x="77174" y="217685"/>
                </a:lnTo>
                <a:lnTo>
                  <a:pt x="80025" y="215443"/>
                </a:lnTo>
                <a:lnTo>
                  <a:pt x="81925" y="212996"/>
                </a:lnTo>
                <a:lnTo>
                  <a:pt x="84989" y="207737"/>
                </a:lnTo>
                <a:lnTo>
                  <a:pt x="89526" y="202225"/>
                </a:lnTo>
                <a:lnTo>
                  <a:pt x="93022" y="196564"/>
                </a:lnTo>
                <a:lnTo>
                  <a:pt x="97257" y="188980"/>
                </a:lnTo>
                <a:lnTo>
                  <a:pt x="101985" y="180114"/>
                </a:lnTo>
                <a:lnTo>
                  <a:pt x="106091" y="171346"/>
                </a:lnTo>
                <a:lnTo>
                  <a:pt x="109780" y="162643"/>
                </a:lnTo>
                <a:lnTo>
                  <a:pt x="113192" y="153984"/>
                </a:lnTo>
                <a:lnTo>
                  <a:pt x="115467" y="145353"/>
                </a:lnTo>
                <a:lnTo>
                  <a:pt x="116983" y="136742"/>
                </a:lnTo>
                <a:lnTo>
                  <a:pt x="117994" y="128143"/>
                </a:lnTo>
                <a:lnTo>
                  <a:pt x="121525" y="113839"/>
                </a:lnTo>
                <a:lnTo>
                  <a:pt x="126737" y="95730"/>
                </a:lnTo>
                <a:lnTo>
                  <a:pt x="146532" y="32377"/>
                </a:lnTo>
                <a:lnTo>
                  <a:pt x="150076" y="22371"/>
                </a:lnTo>
                <a:lnTo>
                  <a:pt x="153390" y="13797"/>
                </a:lnTo>
                <a:lnTo>
                  <a:pt x="156553" y="6175"/>
                </a:lnTo>
                <a:lnTo>
                  <a:pt x="158661" y="2047"/>
                </a:lnTo>
                <a:lnTo>
                  <a:pt x="160066" y="247"/>
                </a:lnTo>
                <a:lnTo>
                  <a:pt x="161004" y="0"/>
                </a:lnTo>
                <a:lnTo>
                  <a:pt x="161628" y="787"/>
                </a:lnTo>
                <a:lnTo>
                  <a:pt x="163461" y="7398"/>
                </a:lnTo>
                <a:lnTo>
                  <a:pt x="165172" y="11435"/>
                </a:lnTo>
                <a:lnTo>
                  <a:pt x="167264" y="16031"/>
                </a:lnTo>
                <a:lnTo>
                  <a:pt x="169612" y="23857"/>
                </a:lnTo>
                <a:lnTo>
                  <a:pt x="172130" y="33837"/>
                </a:lnTo>
                <a:lnTo>
                  <a:pt x="174762" y="45253"/>
                </a:lnTo>
                <a:lnTo>
                  <a:pt x="176515" y="55721"/>
                </a:lnTo>
                <a:lnTo>
                  <a:pt x="177685" y="65558"/>
                </a:lnTo>
                <a:lnTo>
                  <a:pt x="178464" y="74972"/>
                </a:lnTo>
                <a:lnTo>
                  <a:pt x="181841" y="87916"/>
                </a:lnTo>
                <a:lnTo>
                  <a:pt x="186951" y="103213"/>
                </a:lnTo>
                <a:lnTo>
                  <a:pt x="193213" y="120079"/>
                </a:lnTo>
                <a:lnTo>
                  <a:pt x="198342" y="133228"/>
                </a:lnTo>
                <a:lnTo>
                  <a:pt x="202713" y="143898"/>
                </a:lnTo>
                <a:lnTo>
                  <a:pt x="206580" y="152917"/>
                </a:lnTo>
                <a:lnTo>
                  <a:pt x="210110" y="159882"/>
                </a:lnTo>
                <a:lnTo>
                  <a:pt x="213416" y="165478"/>
                </a:lnTo>
                <a:lnTo>
                  <a:pt x="216573" y="170161"/>
                </a:lnTo>
                <a:lnTo>
                  <a:pt x="220582" y="174235"/>
                </a:lnTo>
                <a:lnTo>
                  <a:pt x="225160" y="177905"/>
                </a:lnTo>
                <a:lnTo>
                  <a:pt x="230117" y="181303"/>
                </a:lnTo>
                <a:lnTo>
                  <a:pt x="238165" y="185079"/>
                </a:lnTo>
                <a:lnTo>
                  <a:pt x="244916" y="186757"/>
                </a:lnTo>
                <a:lnTo>
                  <a:pt x="248050" y="187205"/>
                </a:lnTo>
                <a:lnTo>
                  <a:pt x="265748" y="1881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3"/>
          <p:cNvSpPr/>
          <p:nvPr/>
        </p:nvSpPr>
        <p:spPr>
          <a:xfrm>
            <a:off x="7829550" y="4612153"/>
            <a:ext cx="274320" cy="268485"/>
          </a:xfrm>
          <a:custGeom>
            <a:avLst/>
            <a:gdLst/>
            <a:ahLst/>
            <a:cxnLst/>
            <a:rect l="0" t="0" r="0" b="0"/>
            <a:pathLst>
              <a:path w="274320" h="268485">
                <a:moveTo>
                  <a:pt x="0" y="128439"/>
                </a:moveTo>
                <a:lnTo>
                  <a:pt x="0" y="132990"/>
                </a:lnTo>
                <a:lnTo>
                  <a:pt x="1905" y="134330"/>
                </a:lnTo>
                <a:lnTo>
                  <a:pt x="9101" y="135820"/>
                </a:lnTo>
                <a:lnTo>
                  <a:pt x="14640" y="136218"/>
                </a:lnTo>
                <a:lnTo>
                  <a:pt x="21190" y="136482"/>
                </a:lnTo>
                <a:lnTo>
                  <a:pt x="43132" y="136907"/>
                </a:lnTo>
                <a:lnTo>
                  <a:pt x="46852" y="135989"/>
                </a:lnTo>
                <a:lnTo>
                  <a:pt x="53526" y="132430"/>
                </a:lnTo>
                <a:lnTo>
                  <a:pt x="57591" y="130147"/>
                </a:lnTo>
                <a:lnTo>
                  <a:pt x="67188" y="125071"/>
                </a:lnTo>
                <a:lnTo>
                  <a:pt x="75264" y="117100"/>
                </a:lnTo>
                <a:lnTo>
                  <a:pt x="78751" y="112307"/>
                </a:lnTo>
                <a:lnTo>
                  <a:pt x="84885" y="107206"/>
                </a:lnTo>
                <a:lnTo>
                  <a:pt x="92785" y="101902"/>
                </a:lnTo>
                <a:lnTo>
                  <a:pt x="101861" y="96460"/>
                </a:lnTo>
                <a:lnTo>
                  <a:pt x="108866" y="91880"/>
                </a:lnTo>
                <a:lnTo>
                  <a:pt x="114487" y="87874"/>
                </a:lnTo>
                <a:lnTo>
                  <a:pt x="119187" y="84251"/>
                </a:lnTo>
                <a:lnTo>
                  <a:pt x="123273" y="79930"/>
                </a:lnTo>
                <a:lnTo>
                  <a:pt x="126949" y="75145"/>
                </a:lnTo>
                <a:lnTo>
                  <a:pt x="130352" y="70049"/>
                </a:lnTo>
                <a:lnTo>
                  <a:pt x="141754" y="54228"/>
                </a:lnTo>
                <a:lnTo>
                  <a:pt x="148795" y="44675"/>
                </a:lnTo>
                <a:lnTo>
                  <a:pt x="154441" y="38306"/>
                </a:lnTo>
                <a:lnTo>
                  <a:pt x="159159" y="34061"/>
                </a:lnTo>
                <a:lnTo>
                  <a:pt x="163256" y="31231"/>
                </a:lnTo>
                <a:lnTo>
                  <a:pt x="165987" y="28391"/>
                </a:lnTo>
                <a:lnTo>
                  <a:pt x="167808" y="25545"/>
                </a:lnTo>
                <a:lnTo>
                  <a:pt x="169022" y="22696"/>
                </a:lnTo>
                <a:lnTo>
                  <a:pt x="168878" y="19844"/>
                </a:lnTo>
                <a:lnTo>
                  <a:pt x="167831" y="16990"/>
                </a:lnTo>
                <a:lnTo>
                  <a:pt x="166179" y="14135"/>
                </a:lnTo>
                <a:lnTo>
                  <a:pt x="164345" y="8422"/>
                </a:lnTo>
                <a:lnTo>
                  <a:pt x="163855" y="5565"/>
                </a:lnTo>
                <a:lnTo>
                  <a:pt x="162576" y="3660"/>
                </a:lnTo>
                <a:lnTo>
                  <a:pt x="160772" y="2391"/>
                </a:lnTo>
                <a:lnTo>
                  <a:pt x="156227" y="980"/>
                </a:lnTo>
                <a:lnTo>
                  <a:pt x="151031" y="353"/>
                </a:lnTo>
                <a:lnTo>
                  <a:pt x="143007" y="75"/>
                </a:lnTo>
                <a:lnTo>
                  <a:pt x="138200" y="0"/>
                </a:lnTo>
                <a:lnTo>
                  <a:pt x="134043" y="903"/>
                </a:lnTo>
                <a:lnTo>
                  <a:pt x="126885" y="4446"/>
                </a:lnTo>
                <a:lnTo>
                  <a:pt x="117988" y="9196"/>
                </a:lnTo>
                <a:lnTo>
                  <a:pt x="112948" y="11796"/>
                </a:lnTo>
                <a:lnTo>
                  <a:pt x="104809" y="19765"/>
                </a:lnTo>
                <a:lnTo>
                  <a:pt x="101305" y="24557"/>
                </a:lnTo>
                <a:lnTo>
                  <a:pt x="92332" y="37502"/>
                </a:lnTo>
                <a:lnTo>
                  <a:pt x="87272" y="44954"/>
                </a:lnTo>
                <a:lnTo>
                  <a:pt x="82946" y="51828"/>
                </a:lnTo>
                <a:lnTo>
                  <a:pt x="79110" y="58315"/>
                </a:lnTo>
                <a:lnTo>
                  <a:pt x="75600" y="64544"/>
                </a:lnTo>
                <a:lnTo>
                  <a:pt x="72307" y="72507"/>
                </a:lnTo>
                <a:lnTo>
                  <a:pt x="69160" y="81627"/>
                </a:lnTo>
                <a:lnTo>
                  <a:pt x="60179" y="110124"/>
                </a:lnTo>
                <a:lnTo>
                  <a:pt x="57264" y="119086"/>
                </a:lnTo>
                <a:lnTo>
                  <a:pt x="55321" y="128872"/>
                </a:lnTo>
                <a:lnTo>
                  <a:pt x="54026" y="139205"/>
                </a:lnTo>
                <a:lnTo>
                  <a:pt x="53162" y="149904"/>
                </a:lnTo>
                <a:lnTo>
                  <a:pt x="52587" y="159894"/>
                </a:lnTo>
                <a:lnTo>
                  <a:pt x="51947" y="178614"/>
                </a:lnTo>
                <a:lnTo>
                  <a:pt x="51586" y="205218"/>
                </a:lnTo>
                <a:lnTo>
                  <a:pt x="52489" y="212963"/>
                </a:lnTo>
                <a:lnTo>
                  <a:pt x="54042" y="220031"/>
                </a:lnTo>
                <a:lnTo>
                  <a:pt x="56030" y="226648"/>
                </a:lnTo>
                <a:lnTo>
                  <a:pt x="58308" y="232011"/>
                </a:lnTo>
                <a:lnTo>
                  <a:pt x="60780" y="236540"/>
                </a:lnTo>
                <a:lnTo>
                  <a:pt x="63379" y="240512"/>
                </a:lnTo>
                <a:lnTo>
                  <a:pt x="67018" y="245064"/>
                </a:lnTo>
                <a:lnTo>
                  <a:pt x="71349" y="250004"/>
                </a:lnTo>
                <a:lnTo>
                  <a:pt x="76141" y="255203"/>
                </a:lnTo>
                <a:lnTo>
                  <a:pt x="81240" y="259621"/>
                </a:lnTo>
                <a:lnTo>
                  <a:pt x="86545" y="263518"/>
                </a:lnTo>
                <a:lnTo>
                  <a:pt x="91986" y="267069"/>
                </a:lnTo>
                <a:lnTo>
                  <a:pt x="97519" y="268484"/>
                </a:lnTo>
                <a:lnTo>
                  <a:pt x="103113" y="268475"/>
                </a:lnTo>
                <a:lnTo>
                  <a:pt x="108746" y="267517"/>
                </a:lnTo>
                <a:lnTo>
                  <a:pt x="113455" y="266877"/>
                </a:lnTo>
                <a:lnTo>
                  <a:pt x="121227" y="266167"/>
                </a:lnTo>
                <a:lnTo>
                  <a:pt x="125586" y="265025"/>
                </a:lnTo>
                <a:lnTo>
                  <a:pt x="130396" y="263312"/>
                </a:lnTo>
                <a:lnTo>
                  <a:pt x="135508" y="261216"/>
                </a:lnTo>
                <a:lnTo>
                  <a:pt x="140821" y="258867"/>
                </a:lnTo>
                <a:lnTo>
                  <a:pt x="151804" y="253717"/>
                </a:lnTo>
                <a:lnTo>
                  <a:pt x="168699" y="245463"/>
                </a:lnTo>
                <a:lnTo>
                  <a:pt x="175331" y="241697"/>
                </a:lnTo>
                <a:lnTo>
                  <a:pt x="182609" y="237282"/>
                </a:lnTo>
                <a:lnTo>
                  <a:pt x="190319" y="232433"/>
                </a:lnTo>
                <a:lnTo>
                  <a:pt x="199270" y="226344"/>
                </a:lnTo>
                <a:lnTo>
                  <a:pt x="219374" y="211957"/>
                </a:lnTo>
                <a:lnTo>
                  <a:pt x="228164" y="205073"/>
                </a:lnTo>
                <a:lnTo>
                  <a:pt x="235929" y="198578"/>
                </a:lnTo>
                <a:lnTo>
                  <a:pt x="274319" y="1713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4"/>
          <p:cNvSpPr/>
          <p:nvPr/>
        </p:nvSpPr>
        <p:spPr>
          <a:xfrm>
            <a:off x="7340917" y="4972050"/>
            <a:ext cx="1229055" cy="308506"/>
          </a:xfrm>
          <a:custGeom>
            <a:avLst/>
            <a:gdLst/>
            <a:ahLst/>
            <a:cxnLst/>
            <a:rect l="0" t="0" r="0" b="0"/>
            <a:pathLst>
              <a:path w="1229055" h="308506">
                <a:moveTo>
                  <a:pt x="0" y="0"/>
                </a:moveTo>
                <a:lnTo>
                  <a:pt x="14761" y="7381"/>
                </a:lnTo>
                <a:lnTo>
                  <a:pt x="18626" y="13123"/>
                </a:lnTo>
                <a:lnTo>
                  <a:pt x="23518" y="21072"/>
                </a:lnTo>
                <a:lnTo>
                  <a:pt x="28868" y="27780"/>
                </a:lnTo>
                <a:lnTo>
                  <a:pt x="31628" y="29950"/>
                </a:lnTo>
                <a:lnTo>
                  <a:pt x="34421" y="31397"/>
                </a:lnTo>
                <a:lnTo>
                  <a:pt x="37234" y="32361"/>
                </a:lnTo>
                <a:lnTo>
                  <a:pt x="39110" y="33956"/>
                </a:lnTo>
                <a:lnTo>
                  <a:pt x="40361" y="35972"/>
                </a:lnTo>
                <a:lnTo>
                  <a:pt x="41195" y="38269"/>
                </a:lnTo>
                <a:lnTo>
                  <a:pt x="44661" y="43361"/>
                </a:lnTo>
                <a:lnTo>
                  <a:pt x="46920" y="46052"/>
                </a:lnTo>
                <a:lnTo>
                  <a:pt x="48424" y="48798"/>
                </a:lnTo>
                <a:lnTo>
                  <a:pt x="50096" y="54391"/>
                </a:lnTo>
                <a:lnTo>
                  <a:pt x="51495" y="56263"/>
                </a:lnTo>
                <a:lnTo>
                  <a:pt x="53380" y="57511"/>
                </a:lnTo>
                <a:lnTo>
                  <a:pt x="55589" y="58343"/>
                </a:lnTo>
                <a:lnTo>
                  <a:pt x="58015" y="61755"/>
                </a:lnTo>
                <a:lnTo>
                  <a:pt x="60584" y="66888"/>
                </a:lnTo>
                <a:lnTo>
                  <a:pt x="67000" y="82003"/>
                </a:lnTo>
                <a:lnTo>
                  <a:pt x="70418" y="89151"/>
                </a:lnTo>
                <a:lnTo>
                  <a:pt x="75112" y="97725"/>
                </a:lnTo>
                <a:lnTo>
                  <a:pt x="80374" y="104711"/>
                </a:lnTo>
                <a:lnTo>
                  <a:pt x="88691" y="113999"/>
                </a:lnTo>
                <a:lnTo>
                  <a:pt x="90560" y="116956"/>
                </a:lnTo>
                <a:lnTo>
                  <a:pt x="94143" y="125670"/>
                </a:lnTo>
                <a:lnTo>
                  <a:pt x="100814" y="134284"/>
                </a:lnTo>
                <a:lnTo>
                  <a:pt x="106084" y="140010"/>
                </a:lnTo>
                <a:lnTo>
                  <a:pt x="108822" y="144775"/>
                </a:lnTo>
                <a:lnTo>
                  <a:pt x="111601" y="150809"/>
                </a:lnTo>
                <a:lnTo>
                  <a:pt x="114406" y="157689"/>
                </a:lnTo>
                <a:lnTo>
                  <a:pt x="117228" y="162276"/>
                </a:lnTo>
                <a:lnTo>
                  <a:pt x="120062" y="165334"/>
                </a:lnTo>
                <a:lnTo>
                  <a:pt x="131454" y="174792"/>
                </a:lnTo>
                <a:lnTo>
                  <a:pt x="133357" y="177488"/>
                </a:lnTo>
                <a:lnTo>
                  <a:pt x="136986" y="185833"/>
                </a:lnTo>
                <a:lnTo>
                  <a:pt x="143723" y="194646"/>
                </a:lnTo>
                <a:lnTo>
                  <a:pt x="144392" y="195486"/>
                </a:lnTo>
                <a:lnTo>
                  <a:pt x="145137" y="198960"/>
                </a:lnTo>
                <a:lnTo>
                  <a:pt x="145336" y="201220"/>
                </a:lnTo>
                <a:lnTo>
                  <a:pt x="146421" y="202726"/>
                </a:lnTo>
                <a:lnTo>
                  <a:pt x="148097" y="203731"/>
                </a:lnTo>
                <a:lnTo>
                  <a:pt x="150166" y="204401"/>
                </a:lnTo>
                <a:lnTo>
                  <a:pt x="152498" y="206752"/>
                </a:lnTo>
                <a:lnTo>
                  <a:pt x="157629" y="214445"/>
                </a:lnTo>
                <a:lnTo>
                  <a:pt x="160332" y="219163"/>
                </a:lnTo>
                <a:lnTo>
                  <a:pt x="165873" y="229485"/>
                </a:lnTo>
                <a:lnTo>
                  <a:pt x="171512" y="237883"/>
                </a:lnTo>
                <a:lnTo>
                  <a:pt x="177193" y="244791"/>
                </a:lnTo>
                <a:lnTo>
                  <a:pt x="184793" y="253082"/>
                </a:lnTo>
                <a:lnTo>
                  <a:pt x="192645" y="261187"/>
                </a:lnTo>
                <a:lnTo>
                  <a:pt x="200379" y="268947"/>
                </a:lnTo>
                <a:lnTo>
                  <a:pt x="203118" y="270738"/>
                </a:lnTo>
                <a:lnTo>
                  <a:pt x="211525" y="274211"/>
                </a:lnTo>
                <a:lnTo>
                  <a:pt x="220048" y="279897"/>
                </a:lnTo>
                <a:lnTo>
                  <a:pt x="225752" y="281561"/>
                </a:lnTo>
                <a:lnTo>
                  <a:pt x="234318" y="282498"/>
                </a:lnTo>
                <a:lnTo>
                  <a:pt x="237175" y="283582"/>
                </a:lnTo>
                <a:lnTo>
                  <a:pt x="242889" y="287327"/>
                </a:lnTo>
                <a:lnTo>
                  <a:pt x="253683" y="289626"/>
                </a:lnTo>
                <a:lnTo>
                  <a:pt x="282214" y="291357"/>
                </a:lnTo>
                <a:lnTo>
                  <a:pt x="286250" y="292345"/>
                </a:lnTo>
                <a:lnTo>
                  <a:pt x="299573" y="298236"/>
                </a:lnTo>
                <a:lnTo>
                  <a:pt x="311376" y="299681"/>
                </a:lnTo>
                <a:lnTo>
                  <a:pt x="349474" y="299990"/>
                </a:lnTo>
                <a:lnTo>
                  <a:pt x="466891" y="300036"/>
                </a:lnTo>
                <a:lnTo>
                  <a:pt x="484050" y="302577"/>
                </a:lnTo>
                <a:lnTo>
                  <a:pt x="498978" y="305929"/>
                </a:lnTo>
                <a:lnTo>
                  <a:pt x="533926" y="307815"/>
                </a:lnTo>
                <a:lnTo>
                  <a:pt x="701654" y="308505"/>
                </a:lnTo>
                <a:lnTo>
                  <a:pt x="729707" y="307587"/>
                </a:lnTo>
                <a:lnTo>
                  <a:pt x="765957" y="304028"/>
                </a:lnTo>
                <a:lnTo>
                  <a:pt x="801626" y="301219"/>
                </a:lnTo>
                <a:lnTo>
                  <a:pt x="838801" y="300193"/>
                </a:lnTo>
                <a:lnTo>
                  <a:pt x="1227790" y="300037"/>
                </a:lnTo>
                <a:lnTo>
                  <a:pt x="1229054" y="299085"/>
                </a:lnTo>
                <a:lnTo>
                  <a:pt x="1226087" y="297497"/>
                </a:lnTo>
                <a:lnTo>
                  <a:pt x="1211328" y="293252"/>
                </a:lnTo>
                <a:lnTo>
                  <a:pt x="1207602" y="292656"/>
                </a:lnTo>
                <a:lnTo>
                  <a:pt x="1175053" y="296369"/>
                </a:lnTo>
                <a:lnTo>
                  <a:pt x="1137549" y="299312"/>
                </a:lnTo>
                <a:lnTo>
                  <a:pt x="1029003" y="300009"/>
                </a:lnTo>
                <a:lnTo>
                  <a:pt x="1016769" y="297485"/>
                </a:lnTo>
                <a:lnTo>
                  <a:pt x="1012173" y="295478"/>
                </a:lnTo>
                <a:lnTo>
                  <a:pt x="978402" y="292654"/>
                </a:lnTo>
                <a:lnTo>
                  <a:pt x="943162" y="291993"/>
                </a:lnTo>
                <a:lnTo>
                  <a:pt x="923097" y="291817"/>
                </a:lnTo>
                <a:lnTo>
                  <a:pt x="901148" y="290747"/>
                </a:lnTo>
                <a:lnTo>
                  <a:pt x="834062" y="285643"/>
                </a:lnTo>
                <a:lnTo>
                  <a:pt x="801859" y="284115"/>
                </a:lnTo>
                <a:lnTo>
                  <a:pt x="763830" y="283134"/>
                </a:lnTo>
                <a:lnTo>
                  <a:pt x="722910" y="282924"/>
                </a:lnTo>
                <a:lnTo>
                  <a:pt x="706739" y="280366"/>
                </a:lnTo>
                <a:lnTo>
                  <a:pt x="692248" y="277007"/>
                </a:lnTo>
                <a:lnTo>
                  <a:pt x="660406" y="275116"/>
                </a:lnTo>
                <a:lnTo>
                  <a:pt x="522208" y="274329"/>
                </a:lnTo>
                <a:lnTo>
                  <a:pt x="484506" y="268430"/>
                </a:lnTo>
                <a:lnTo>
                  <a:pt x="459258" y="266542"/>
                </a:lnTo>
                <a:lnTo>
                  <a:pt x="415887" y="266101"/>
                </a:lnTo>
                <a:lnTo>
                  <a:pt x="384547" y="268444"/>
                </a:lnTo>
                <a:lnTo>
                  <a:pt x="353652" y="272579"/>
                </a:lnTo>
                <a:lnTo>
                  <a:pt x="316339" y="274167"/>
                </a:lnTo>
                <a:lnTo>
                  <a:pt x="310905" y="274218"/>
                </a:lnTo>
                <a:lnTo>
                  <a:pt x="306330" y="275204"/>
                </a:lnTo>
                <a:lnTo>
                  <a:pt x="292144" y="281091"/>
                </a:lnTo>
                <a:lnTo>
                  <a:pt x="282242" y="282092"/>
                </a:lnTo>
                <a:lnTo>
                  <a:pt x="247239" y="282734"/>
                </a:lnTo>
                <a:lnTo>
                  <a:pt x="202920" y="282891"/>
                </a:lnTo>
                <a:lnTo>
                  <a:pt x="200050" y="283844"/>
                </a:lnTo>
                <a:lnTo>
                  <a:pt x="188595" y="2914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5"/>
          <p:cNvSpPr/>
          <p:nvPr/>
        </p:nvSpPr>
        <p:spPr>
          <a:xfrm>
            <a:off x="6715125" y="4963477"/>
            <a:ext cx="814251" cy="291457"/>
          </a:xfrm>
          <a:custGeom>
            <a:avLst/>
            <a:gdLst/>
            <a:ahLst/>
            <a:cxnLst/>
            <a:rect l="0" t="0" r="0" b="0"/>
            <a:pathLst>
              <a:path w="814251" h="291457">
                <a:moveTo>
                  <a:pt x="600075" y="0"/>
                </a:moveTo>
                <a:lnTo>
                  <a:pt x="604625" y="4551"/>
                </a:lnTo>
                <a:lnTo>
                  <a:pt x="605966" y="6844"/>
                </a:lnTo>
                <a:lnTo>
                  <a:pt x="607455" y="11932"/>
                </a:lnTo>
                <a:lnTo>
                  <a:pt x="608806" y="13670"/>
                </a:lnTo>
                <a:lnTo>
                  <a:pt x="610658" y="14828"/>
                </a:lnTo>
                <a:lnTo>
                  <a:pt x="615923" y="16687"/>
                </a:lnTo>
                <a:lnTo>
                  <a:pt x="621386" y="21560"/>
                </a:lnTo>
                <a:lnTo>
                  <a:pt x="622855" y="23899"/>
                </a:lnTo>
                <a:lnTo>
                  <a:pt x="624487" y="29037"/>
                </a:lnTo>
                <a:lnTo>
                  <a:pt x="630292" y="37035"/>
                </a:lnTo>
                <a:lnTo>
                  <a:pt x="634507" y="41836"/>
                </a:lnTo>
                <a:lnTo>
                  <a:pt x="638270" y="46940"/>
                </a:lnTo>
                <a:lnTo>
                  <a:pt x="641730" y="52249"/>
                </a:lnTo>
                <a:lnTo>
                  <a:pt x="644990" y="57692"/>
                </a:lnTo>
                <a:lnTo>
                  <a:pt x="648613" y="66281"/>
                </a:lnTo>
                <a:lnTo>
                  <a:pt x="649578" y="69905"/>
                </a:lnTo>
                <a:lnTo>
                  <a:pt x="655731" y="79012"/>
                </a:lnTo>
                <a:lnTo>
                  <a:pt x="666101" y="91278"/>
                </a:lnTo>
                <a:lnTo>
                  <a:pt x="668858" y="96095"/>
                </a:lnTo>
                <a:lnTo>
                  <a:pt x="677000" y="111607"/>
                </a:lnTo>
                <a:lnTo>
                  <a:pt x="680886" y="117267"/>
                </a:lnTo>
                <a:lnTo>
                  <a:pt x="684429" y="121040"/>
                </a:lnTo>
                <a:lnTo>
                  <a:pt x="687743" y="123556"/>
                </a:lnTo>
                <a:lnTo>
                  <a:pt x="689953" y="126186"/>
                </a:lnTo>
                <a:lnTo>
                  <a:pt x="691426" y="128892"/>
                </a:lnTo>
                <a:lnTo>
                  <a:pt x="692408" y="131648"/>
                </a:lnTo>
                <a:lnTo>
                  <a:pt x="696039" y="137250"/>
                </a:lnTo>
                <a:lnTo>
                  <a:pt x="702988" y="145568"/>
                </a:lnTo>
                <a:lnTo>
                  <a:pt x="712090" y="154837"/>
                </a:lnTo>
                <a:lnTo>
                  <a:pt x="714757" y="157517"/>
                </a:lnTo>
                <a:lnTo>
                  <a:pt x="716534" y="160257"/>
                </a:lnTo>
                <a:lnTo>
                  <a:pt x="718509" y="165840"/>
                </a:lnTo>
                <a:lnTo>
                  <a:pt x="719989" y="167710"/>
                </a:lnTo>
                <a:lnTo>
                  <a:pt x="721928" y="168957"/>
                </a:lnTo>
                <a:lnTo>
                  <a:pt x="724172" y="169788"/>
                </a:lnTo>
                <a:lnTo>
                  <a:pt x="726622" y="172247"/>
                </a:lnTo>
                <a:lnTo>
                  <a:pt x="731883" y="180059"/>
                </a:lnTo>
                <a:lnTo>
                  <a:pt x="734856" y="187341"/>
                </a:lnTo>
                <a:lnTo>
                  <a:pt x="736765" y="195227"/>
                </a:lnTo>
                <a:lnTo>
                  <a:pt x="743033" y="203628"/>
                </a:lnTo>
                <a:lnTo>
                  <a:pt x="745938" y="211676"/>
                </a:lnTo>
                <a:lnTo>
                  <a:pt x="752408" y="220093"/>
                </a:lnTo>
                <a:lnTo>
                  <a:pt x="760358" y="228620"/>
                </a:lnTo>
                <a:lnTo>
                  <a:pt x="765926" y="234324"/>
                </a:lnTo>
                <a:lnTo>
                  <a:pt x="767792" y="237179"/>
                </a:lnTo>
                <a:lnTo>
                  <a:pt x="770787" y="246064"/>
                </a:lnTo>
                <a:lnTo>
                  <a:pt x="771033" y="246910"/>
                </a:lnTo>
                <a:lnTo>
                  <a:pt x="771379" y="252652"/>
                </a:lnTo>
                <a:lnTo>
                  <a:pt x="772380" y="254160"/>
                </a:lnTo>
                <a:lnTo>
                  <a:pt x="774000" y="255165"/>
                </a:lnTo>
                <a:lnTo>
                  <a:pt x="776032" y="255835"/>
                </a:lnTo>
                <a:lnTo>
                  <a:pt x="783370" y="261660"/>
                </a:lnTo>
                <a:lnTo>
                  <a:pt x="796431" y="273579"/>
                </a:lnTo>
                <a:lnTo>
                  <a:pt x="799421" y="273991"/>
                </a:lnTo>
                <a:lnTo>
                  <a:pt x="801552" y="274101"/>
                </a:lnTo>
                <a:lnTo>
                  <a:pt x="803926" y="275126"/>
                </a:lnTo>
                <a:lnTo>
                  <a:pt x="814250" y="282786"/>
                </a:lnTo>
                <a:lnTo>
                  <a:pt x="794232" y="282890"/>
                </a:lnTo>
                <a:lnTo>
                  <a:pt x="776665" y="287443"/>
                </a:lnTo>
                <a:lnTo>
                  <a:pt x="753807" y="289677"/>
                </a:lnTo>
                <a:lnTo>
                  <a:pt x="739710" y="290273"/>
                </a:lnTo>
                <a:lnTo>
                  <a:pt x="706267" y="290935"/>
                </a:lnTo>
                <a:lnTo>
                  <a:pt x="531639" y="291456"/>
                </a:lnTo>
                <a:lnTo>
                  <a:pt x="514414" y="288921"/>
                </a:lnTo>
                <a:lnTo>
                  <a:pt x="495328" y="285572"/>
                </a:lnTo>
                <a:lnTo>
                  <a:pt x="470971" y="284084"/>
                </a:lnTo>
                <a:lnTo>
                  <a:pt x="457808" y="282734"/>
                </a:lnTo>
                <a:lnTo>
                  <a:pt x="444270" y="280882"/>
                </a:lnTo>
                <a:lnTo>
                  <a:pt x="430483" y="278695"/>
                </a:lnTo>
                <a:lnTo>
                  <a:pt x="415576" y="277237"/>
                </a:lnTo>
                <a:lnTo>
                  <a:pt x="399923" y="276264"/>
                </a:lnTo>
                <a:lnTo>
                  <a:pt x="383773" y="275617"/>
                </a:lnTo>
                <a:lnTo>
                  <a:pt x="362529" y="273279"/>
                </a:lnTo>
                <a:lnTo>
                  <a:pt x="337888" y="269816"/>
                </a:lnTo>
                <a:lnTo>
                  <a:pt x="310984" y="265603"/>
                </a:lnTo>
                <a:lnTo>
                  <a:pt x="289237" y="262793"/>
                </a:lnTo>
                <a:lnTo>
                  <a:pt x="270929" y="260921"/>
                </a:lnTo>
                <a:lnTo>
                  <a:pt x="242334" y="258840"/>
                </a:lnTo>
                <a:lnTo>
                  <a:pt x="223273" y="257915"/>
                </a:lnTo>
                <a:lnTo>
                  <a:pt x="209808" y="256716"/>
                </a:lnTo>
                <a:lnTo>
                  <a:pt x="151228" y="250488"/>
                </a:lnTo>
                <a:lnTo>
                  <a:pt x="127675" y="249161"/>
                </a:lnTo>
                <a:lnTo>
                  <a:pt x="103219" y="248713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6"/>
          <p:cNvSpPr/>
          <p:nvPr/>
        </p:nvSpPr>
        <p:spPr>
          <a:xfrm>
            <a:off x="5515487" y="4937899"/>
            <a:ext cx="359534" cy="428487"/>
          </a:xfrm>
          <a:custGeom>
            <a:avLst/>
            <a:gdLst/>
            <a:ahLst/>
            <a:cxnLst/>
            <a:rect l="0" t="0" r="0" b="0"/>
            <a:pathLst>
              <a:path w="359534" h="428487">
                <a:moveTo>
                  <a:pt x="359533" y="51296"/>
                </a:moveTo>
                <a:lnTo>
                  <a:pt x="350431" y="51296"/>
                </a:lnTo>
                <a:lnTo>
                  <a:pt x="340882" y="48756"/>
                </a:lnTo>
                <a:lnTo>
                  <a:pt x="331241" y="44452"/>
                </a:lnTo>
                <a:lnTo>
                  <a:pt x="320458" y="36674"/>
                </a:lnTo>
                <a:lnTo>
                  <a:pt x="311230" y="28337"/>
                </a:lnTo>
                <a:lnTo>
                  <a:pt x="305363" y="22677"/>
                </a:lnTo>
                <a:lnTo>
                  <a:pt x="301512" y="20787"/>
                </a:lnTo>
                <a:lnTo>
                  <a:pt x="286990" y="17173"/>
                </a:lnTo>
                <a:lnTo>
                  <a:pt x="276174" y="12953"/>
                </a:lnTo>
                <a:lnTo>
                  <a:pt x="265017" y="7902"/>
                </a:lnTo>
                <a:lnTo>
                  <a:pt x="259375" y="5222"/>
                </a:lnTo>
                <a:lnTo>
                  <a:pt x="253708" y="3435"/>
                </a:lnTo>
                <a:lnTo>
                  <a:pt x="248026" y="2244"/>
                </a:lnTo>
                <a:lnTo>
                  <a:pt x="242332" y="1449"/>
                </a:lnTo>
                <a:lnTo>
                  <a:pt x="234726" y="920"/>
                </a:lnTo>
                <a:lnTo>
                  <a:pt x="225846" y="567"/>
                </a:lnTo>
                <a:lnTo>
                  <a:pt x="204866" y="175"/>
                </a:lnTo>
                <a:lnTo>
                  <a:pt x="179667" y="0"/>
                </a:lnTo>
                <a:lnTo>
                  <a:pt x="168185" y="906"/>
                </a:lnTo>
                <a:lnTo>
                  <a:pt x="157672" y="2463"/>
                </a:lnTo>
                <a:lnTo>
                  <a:pt x="147807" y="4453"/>
                </a:lnTo>
                <a:lnTo>
                  <a:pt x="126685" y="9204"/>
                </a:lnTo>
                <a:lnTo>
                  <a:pt x="115718" y="11805"/>
                </a:lnTo>
                <a:lnTo>
                  <a:pt x="107455" y="14491"/>
                </a:lnTo>
                <a:lnTo>
                  <a:pt x="100993" y="17234"/>
                </a:lnTo>
                <a:lnTo>
                  <a:pt x="84808" y="25646"/>
                </a:lnTo>
                <a:lnTo>
                  <a:pt x="73603" y="32276"/>
                </a:lnTo>
                <a:lnTo>
                  <a:pt x="67948" y="36711"/>
                </a:lnTo>
                <a:lnTo>
                  <a:pt x="57537" y="45766"/>
                </a:lnTo>
                <a:lnTo>
                  <a:pt x="49735" y="52966"/>
                </a:lnTo>
                <a:lnTo>
                  <a:pt x="40552" y="64420"/>
                </a:lnTo>
                <a:lnTo>
                  <a:pt x="35436" y="71475"/>
                </a:lnTo>
                <a:lnTo>
                  <a:pt x="27212" y="84395"/>
                </a:lnTo>
                <a:lnTo>
                  <a:pt x="20382" y="97439"/>
                </a:lnTo>
                <a:lnTo>
                  <a:pt x="17228" y="104917"/>
                </a:lnTo>
                <a:lnTo>
                  <a:pt x="14172" y="112761"/>
                </a:lnTo>
                <a:lnTo>
                  <a:pt x="11182" y="123705"/>
                </a:lnTo>
                <a:lnTo>
                  <a:pt x="8236" y="136716"/>
                </a:lnTo>
                <a:lnTo>
                  <a:pt x="5320" y="151105"/>
                </a:lnTo>
                <a:lnTo>
                  <a:pt x="3376" y="163555"/>
                </a:lnTo>
                <a:lnTo>
                  <a:pt x="2080" y="174713"/>
                </a:lnTo>
                <a:lnTo>
                  <a:pt x="1216" y="185009"/>
                </a:lnTo>
                <a:lnTo>
                  <a:pt x="640" y="194731"/>
                </a:lnTo>
                <a:lnTo>
                  <a:pt x="0" y="213152"/>
                </a:lnTo>
                <a:lnTo>
                  <a:pt x="2687" y="234448"/>
                </a:lnTo>
                <a:lnTo>
                  <a:pt x="17263" y="323897"/>
                </a:lnTo>
                <a:lnTo>
                  <a:pt x="19911" y="342567"/>
                </a:lnTo>
                <a:lnTo>
                  <a:pt x="21675" y="356919"/>
                </a:lnTo>
                <a:lnTo>
                  <a:pt x="23804" y="369344"/>
                </a:lnTo>
                <a:lnTo>
                  <a:pt x="26176" y="380486"/>
                </a:lnTo>
                <a:lnTo>
                  <a:pt x="28710" y="390771"/>
                </a:lnTo>
                <a:lnTo>
                  <a:pt x="30399" y="398580"/>
                </a:lnTo>
                <a:lnTo>
                  <a:pt x="32276" y="409797"/>
                </a:lnTo>
                <a:lnTo>
                  <a:pt x="33110" y="417957"/>
                </a:lnTo>
                <a:lnTo>
                  <a:pt x="33778" y="4284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7"/>
          <p:cNvSpPr/>
          <p:nvPr/>
        </p:nvSpPr>
        <p:spPr>
          <a:xfrm>
            <a:off x="5343525" y="5152216"/>
            <a:ext cx="531496" cy="154162"/>
          </a:xfrm>
          <a:custGeom>
            <a:avLst/>
            <a:gdLst/>
            <a:ahLst/>
            <a:cxnLst/>
            <a:rect l="0" t="0" r="0" b="0"/>
            <a:pathLst>
              <a:path w="531496" h="154162">
                <a:moveTo>
                  <a:pt x="0" y="59863"/>
                </a:moveTo>
                <a:lnTo>
                  <a:pt x="22754" y="59863"/>
                </a:lnTo>
                <a:lnTo>
                  <a:pt x="66945" y="57324"/>
                </a:lnTo>
                <a:lnTo>
                  <a:pt x="233852" y="45241"/>
                </a:lnTo>
                <a:lnTo>
                  <a:pt x="330779" y="36620"/>
                </a:lnTo>
                <a:lnTo>
                  <a:pt x="343391" y="35795"/>
                </a:lnTo>
                <a:lnTo>
                  <a:pt x="354657" y="34293"/>
                </a:lnTo>
                <a:lnTo>
                  <a:pt x="365026" y="32340"/>
                </a:lnTo>
                <a:lnTo>
                  <a:pt x="374795" y="30084"/>
                </a:lnTo>
                <a:lnTo>
                  <a:pt x="390731" y="27578"/>
                </a:lnTo>
                <a:lnTo>
                  <a:pt x="403211" y="26465"/>
                </a:lnTo>
                <a:lnTo>
                  <a:pt x="411932" y="25970"/>
                </a:lnTo>
                <a:lnTo>
                  <a:pt x="415591" y="24885"/>
                </a:lnTo>
                <a:lnTo>
                  <a:pt x="422197" y="21140"/>
                </a:lnTo>
                <a:lnTo>
                  <a:pt x="426720" y="18228"/>
                </a:lnTo>
                <a:lnTo>
                  <a:pt x="427355" y="16866"/>
                </a:lnTo>
                <a:lnTo>
                  <a:pt x="428061" y="12814"/>
                </a:lnTo>
                <a:lnTo>
                  <a:pt x="427296" y="11352"/>
                </a:lnTo>
                <a:lnTo>
                  <a:pt x="425834" y="10378"/>
                </a:lnTo>
                <a:lnTo>
                  <a:pt x="416685" y="6466"/>
                </a:lnTo>
                <a:lnTo>
                  <a:pt x="408078" y="2794"/>
                </a:lnTo>
                <a:lnTo>
                  <a:pt x="397878" y="727"/>
                </a:lnTo>
                <a:lnTo>
                  <a:pt x="391782" y="243"/>
                </a:lnTo>
                <a:lnTo>
                  <a:pt x="383358" y="2568"/>
                </a:lnTo>
                <a:lnTo>
                  <a:pt x="378444" y="4522"/>
                </a:lnTo>
                <a:lnTo>
                  <a:pt x="374216" y="7729"/>
                </a:lnTo>
                <a:lnTo>
                  <a:pt x="370445" y="11772"/>
                </a:lnTo>
                <a:lnTo>
                  <a:pt x="366978" y="16373"/>
                </a:lnTo>
                <a:lnTo>
                  <a:pt x="362762" y="20392"/>
                </a:lnTo>
                <a:lnTo>
                  <a:pt x="358046" y="24024"/>
                </a:lnTo>
                <a:lnTo>
                  <a:pt x="352997" y="27398"/>
                </a:lnTo>
                <a:lnTo>
                  <a:pt x="348679" y="31552"/>
                </a:lnTo>
                <a:lnTo>
                  <a:pt x="344847" y="36227"/>
                </a:lnTo>
                <a:lnTo>
                  <a:pt x="341341" y="41248"/>
                </a:lnTo>
                <a:lnTo>
                  <a:pt x="338050" y="46501"/>
                </a:lnTo>
                <a:lnTo>
                  <a:pt x="334904" y="51907"/>
                </a:lnTo>
                <a:lnTo>
                  <a:pt x="331854" y="57417"/>
                </a:lnTo>
                <a:lnTo>
                  <a:pt x="318460" y="83375"/>
                </a:lnTo>
                <a:lnTo>
                  <a:pt x="306978" y="106094"/>
                </a:lnTo>
                <a:lnTo>
                  <a:pt x="304664" y="111639"/>
                </a:lnTo>
                <a:lnTo>
                  <a:pt x="303122" y="116288"/>
                </a:lnTo>
                <a:lnTo>
                  <a:pt x="302093" y="120340"/>
                </a:lnTo>
                <a:lnTo>
                  <a:pt x="302361" y="124946"/>
                </a:lnTo>
                <a:lnTo>
                  <a:pt x="303491" y="129922"/>
                </a:lnTo>
                <a:lnTo>
                  <a:pt x="305197" y="135144"/>
                </a:lnTo>
                <a:lnTo>
                  <a:pt x="307287" y="139578"/>
                </a:lnTo>
                <a:lnTo>
                  <a:pt x="309633" y="143487"/>
                </a:lnTo>
                <a:lnTo>
                  <a:pt x="312149" y="147045"/>
                </a:lnTo>
                <a:lnTo>
                  <a:pt x="314780" y="149417"/>
                </a:lnTo>
                <a:lnTo>
                  <a:pt x="317486" y="150998"/>
                </a:lnTo>
                <a:lnTo>
                  <a:pt x="320242" y="152052"/>
                </a:lnTo>
                <a:lnTo>
                  <a:pt x="323032" y="151803"/>
                </a:lnTo>
                <a:lnTo>
                  <a:pt x="325844" y="150684"/>
                </a:lnTo>
                <a:lnTo>
                  <a:pt x="333414" y="146901"/>
                </a:lnTo>
                <a:lnTo>
                  <a:pt x="339434" y="144558"/>
                </a:lnTo>
                <a:lnTo>
                  <a:pt x="346304" y="142044"/>
                </a:lnTo>
                <a:lnTo>
                  <a:pt x="351837" y="139416"/>
                </a:lnTo>
                <a:lnTo>
                  <a:pt x="356478" y="136711"/>
                </a:lnTo>
                <a:lnTo>
                  <a:pt x="360524" y="133955"/>
                </a:lnTo>
                <a:lnTo>
                  <a:pt x="365126" y="130213"/>
                </a:lnTo>
                <a:lnTo>
                  <a:pt x="370100" y="125813"/>
                </a:lnTo>
                <a:lnTo>
                  <a:pt x="375321" y="120975"/>
                </a:lnTo>
                <a:lnTo>
                  <a:pt x="379754" y="115845"/>
                </a:lnTo>
                <a:lnTo>
                  <a:pt x="383662" y="110520"/>
                </a:lnTo>
                <a:lnTo>
                  <a:pt x="387219" y="105064"/>
                </a:lnTo>
                <a:lnTo>
                  <a:pt x="398792" y="88843"/>
                </a:lnTo>
                <a:lnTo>
                  <a:pt x="405879" y="79183"/>
                </a:lnTo>
                <a:lnTo>
                  <a:pt x="414413" y="66076"/>
                </a:lnTo>
                <a:lnTo>
                  <a:pt x="441771" y="21488"/>
                </a:lnTo>
                <a:lnTo>
                  <a:pt x="447866" y="12372"/>
                </a:lnTo>
                <a:lnTo>
                  <a:pt x="452882" y="5343"/>
                </a:lnTo>
                <a:lnTo>
                  <a:pt x="457179" y="1609"/>
                </a:lnTo>
                <a:lnTo>
                  <a:pt x="460996" y="72"/>
                </a:lnTo>
                <a:lnTo>
                  <a:pt x="464492" y="0"/>
                </a:lnTo>
                <a:lnTo>
                  <a:pt x="466824" y="1857"/>
                </a:lnTo>
                <a:lnTo>
                  <a:pt x="468379" y="5000"/>
                </a:lnTo>
                <a:lnTo>
                  <a:pt x="469415" y="9001"/>
                </a:lnTo>
                <a:lnTo>
                  <a:pt x="471058" y="12620"/>
                </a:lnTo>
                <a:lnTo>
                  <a:pt x="473106" y="15985"/>
                </a:lnTo>
                <a:lnTo>
                  <a:pt x="475424" y="19181"/>
                </a:lnTo>
                <a:lnTo>
                  <a:pt x="476969" y="23217"/>
                </a:lnTo>
                <a:lnTo>
                  <a:pt x="477999" y="27812"/>
                </a:lnTo>
                <a:lnTo>
                  <a:pt x="478686" y="32781"/>
                </a:lnTo>
                <a:lnTo>
                  <a:pt x="480096" y="39904"/>
                </a:lnTo>
                <a:lnTo>
                  <a:pt x="484203" y="57977"/>
                </a:lnTo>
                <a:lnTo>
                  <a:pt x="489204" y="83791"/>
                </a:lnTo>
                <a:lnTo>
                  <a:pt x="491871" y="98675"/>
                </a:lnTo>
                <a:lnTo>
                  <a:pt x="494601" y="109550"/>
                </a:lnTo>
                <a:lnTo>
                  <a:pt x="497374" y="117753"/>
                </a:lnTo>
                <a:lnTo>
                  <a:pt x="500175" y="124174"/>
                </a:lnTo>
                <a:lnTo>
                  <a:pt x="502995" y="129407"/>
                </a:lnTo>
                <a:lnTo>
                  <a:pt x="505827" y="133848"/>
                </a:lnTo>
                <a:lnTo>
                  <a:pt x="508668" y="137762"/>
                </a:lnTo>
                <a:lnTo>
                  <a:pt x="511514" y="141323"/>
                </a:lnTo>
                <a:lnTo>
                  <a:pt x="514365" y="144650"/>
                </a:lnTo>
                <a:lnTo>
                  <a:pt x="517217" y="147821"/>
                </a:lnTo>
                <a:lnTo>
                  <a:pt x="520071" y="149934"/>
                </a:lnTo>
                <a:lnTo>
                  <a:pt x="531495" y="1541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8"/>
          <p:cNvSpPr/>
          <p:nvPr/>
        </p:nvSpPr>
        <p:spPr>
          <a:xfrm>
            <a:off x="5935133" y="5003882"/>
            <a:ext cx="17040" cy="319641"/>
          </a:xfrm>
          <a:custGeom>
            <a:avLst/>
            <a:gdLst/>
            <a:ahLst/>
            <a:cxnLst/>
            <a:rect l="0" t="0" r="0" b="0"/>
            <a:pathLst>
              <a:path w="17040" h="319641">
                <a:moveTo>
                  <a:pt x="17039" y="11030"/>
                </a:moveTo>
                <a:lnTo>
                  <a:pt x="12488" y="1929"/>
                </a:lnTo>
                <a:lnTo>
                  <a:pt x="11147" y="200"/>
                </a:lnTo>
                <a:lnTo>
                  <a:pt x="10254" y="0"/>
                </a:lnTo>
                <a:lnTo>
                  <a:pt x="9658" y="819"/>
                </a:lnTo>
                <a:lnTo>
                  <a:pt x="9261" y="8985"/>
                </a:lnTo>
                <a:lnTo>
                  <a:pt x="8623" y="64143"/>
                </a:lnTo>
                <a:lnTo>
                  <a:pt x="8571" y="75014"/>
                </a:lnTo>
                <a:lnTo>
                  <a:pt x="7584" y="85118"/>
                </a:lnTo>
                <a:lnTo>
                  <a:pt x="5973" y="94712"/>
                </a:lnTo>
                <a:lnTo>
                  <a:pt x="3947" y="103966"/>
                </a:lnTo>
                <a:lnTo>
                  <a:pt x="2596" y="112039"/>
                </a:lnTo>
                <a:lnTo>
                  <a:pt x="1696" y="119328"/>
                </a:lnTo>
                <a:lnTo>
                  <a:pt x="1095" y="126091"/>
                </a:lnTo>
                <a:lnTo>
                  <a:pt x="694" y="139172"/>
                </a:lnTo>
                <a:lnTo>
                  <a:pt x="0" y="218511"/>
                </a:lnTo>
                <a:lnTo>
                  <a:pt x="917" y="233171"/>
                </a:lnTo>
                <a:lnTo>
                  <a:pt x="2481" y="249611"/>
                </a:lnTo>
                <a:lnTo>
                  <a:pt x="5807" y="279943"/>
                </a:lnTo>
                <a:lnTo>
                  <a:pt x="6693" y="289366"/>
                </a:lnTo>
                <a:lnTo>
                  <a:pt x="8467" y="3196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9"/>
          <p:cNvSpPr/>
          <p:nvPr/>
        </p:nvSpPr>
        <p:spPr>
          <a:xfrm>
            <a:off x="6013520" y="5083751"/>
            <a:ext cx="281553" cy="187909"/>
          </a:xfrm>
          <a:custGeom>
            <a:avLst/>
            <a:gdLst/>
            <a:ahLst/>
            <a:cxnLst/>
            <a:rect l="0" t="0" r="0" b="0"/>
            <a:pathLst>
              <a:path w="281553" h="187909">
                <a:moveTo>
                  <a:pt x="58667" y="34031"/>
                </a:moveTo>
                <a:lnTo>
                  <a:pt x="58667" y="29481"/>
                </a:lnTo>
                <a:lnTo>
                  <a:pt x="57715" y="28140"/>
                </a:lnTo>
                <a:lnTo>
                  <a:pt x="56127" y="27246"/>
                </a:lnTo>
                <a:lnTo>
                  <a:pt x="54117" y="26650"/>
                </a:lnTo>
                <a:lnTo>
                  <a:pt x="51823" y="27206"/>
                </a:lnTo>
                <a:lnTo>
                  <a:pt x="44045" y="31585"/>
                </a:lnTo>
                <a:lnTo>
                  <a:pt x="38516" y="32944"/>
                </a:lnTo>
                <a:lnTo>
                  <a:pt x="32884" y="36088"/>
                </a:lnTo>
                <a:lnTo>
                  <a:pt x="27205" y="40661"/>
                </a:lnTo>
                <a:lnTo>
                  <a:pt x="21506" y="45868"/>
                </a:lnTo>
                <a:lnTo>
                  <a:pt x="18654" y="47637"/>
                </a:lnTo>
                <a:lnTo>
                  <a:pt x="12943" y="49603"/>
                </a:lnTo>
                <a:lnTo>
                  <a:pt x="11040" y="51080"/>
                </a:lnTo>
                <a:lnTo>
                  <a:pt x="9771" y="53017"/>
                </a:lnTo>
                <a:lnTo>
                  <a:pt x="8924" y="55261"/>
                </a:lnTo>
                <a:lnTo>
                  <a:pt x="5444" y="60294"/>
                </a:lnTo>
                <a:lnTo>
                  <a:pt x="0" y="66736"/>
                </a:lnTo>
                <a:lnTo>
                  <a:pt x="505" y="68217"/>
                </a:lnTo>
                <a:lnTo>
                  <a:pt x="4816" y="73899"/>
                </a:lnTo>
                <a:lnTo>
                  <a:pt x="9294" y="78842"/>
                </a:lnTo>
                <a:lnTo>
                  <a:pt x="11465" y="81050"/>
                </a:lnTo>
                <a:lnTo>
                  <a:pt x="13864" y="82522"/>
                </a:lnTo>
                <a:lnTo>
                  <a:pt x="22744" y="85546"/>
                </a:lnTo>
                <a:lnTo>
                  <a:pt x="27098" y="87424"/>
                </a:lnTo>
                <a:lnTo>
                  <a:pt x="31906" y="89629"/>
                </a:lnTo>
                <a:lnTo>
                  <a:pt x="37016" y="91099"/>
                </a:lnTo>
                <a:lnTo>
                  <a:pt x="42328" y="92079"/>
                </a:lnTo>
                <a:lnTo>
                  <a:pt x="47775" y="92732"/>
                </a:lnTo>
                <a:lnTo>
                  <a:pt x="56366" y="95998"/>
                </a:lnTo>
                <a:lnTo>
                  <a:pt x="63359" y="100624"/>
                </a:lnTo>
                <a:lnTo>
                  <a:pt x="69643" y="105856"/>
                </a:lnTo>
                <a:lnTo>
                  <a:pt x="75546" y="111084"/>
                </a:lnTo>
                <a:lnTo>
                  <a:pt x="95916" y="131294"/>
                </a:lnTo>
                <a:lnTo>
                  <a:pt x="96834" y="134115"/>
                </a:lnTo>
                <a:lnTo>
                  <a:pt x="96495" y="136949"/>
                </a:lnTo>
                <a:lnTo>
                  <a:pt x="95315" y="139791"/>
                </a:lnTo>
                <a:lnTo>
                  <a:pt x="91465" y="145488"/>
                </a:lnTo>
                <a:lnTo>
                  <a:pt x="86579" y="151195"/>
                </a:lnTo>
                <a:lnTo>
                  <a:pt x="81233" y="156907"/>
                </a:lnTo>
                <a:lnTo>
                  <a:pt x="68316" y="170028"/>
                </a:lnTo>
                <a:lnTo>
                  <a:pt x="63195" y="173273"/>
                </a:lnTo>
                <a:lnTo>
                  <a:pt x="57876" y="175436"/>
                </a:lnTo>
                <a:lnTo>
                  <a:pt x="52424" y="176879"/>
                </a:lnTo>
                <a:lnTo>
                  <a:pt x="38747" y="181021"/>
                </a:lnTo>
                <a:lnTo>
                  <a:pt x="31100" y="183460"/>
                </a:lnTo>
                <a:lnTo>
                  <a:pt x="25049" y="185085"/>
                </a:lnTo>
                <a:lnTo>
                  <a:pt x="20062" y="186169"/>
                </a:lnTo>
                <a:lnTo>
                  <a:pt x="11982" y="187373"/>
                </a:lnTo>
                <a:lnTo>
                  <a:pt x="5216" y="187908"/>
                </a:lnTo>
                <a:lnTo>
                  <a:pt x="5888" y="187098"/>
                </a:lnTo>
                <a:lnTo>
                  <a:pt x="14255" y="183658"/>
                </a:lnTo>
                <a:lnTo>
                  <a:pt x="22418" y="181495"/>
                </a:lnTo>
                <a:lnTo>
                  <a:pt x="25928" y="180918"/>
                </a:lnTo>
                <a:lnTo>
                  <a:pt x="34936" y="177675"/>
                </a:lnTo>
                <a:lnTo>
                  <a:pt x="75660" y="161365"/>
                </a:lnTo>
                <a:lnTo>
                  <a:pt x="97652" y="153171"/>
                </a:lnTo>
                <a:lnTo>
                  <a:pt x="106564" y="148700"/>
                </a:lnTo>
                <a:lnTo>
                  <a:pt x="114411" y="143815"/>
                </a:lnTo>
                <a:lnTo>
                  <a:pt x="121547" y="138653"/>
                </a:lnTo>
                <a:lnTo>
                  <a:pt x="169301" y="105850"/>
                </a:lnTo>
                <a:lnTo>
                  <a:pt x="177191" y="100008"/>
                </a:lnTo>
                <a:lnTo>
                  <a:pt x="183402" y="95161"/>
                </a:lnTo>
                <a:lnTo>
                  <a:pt x="192307" y="86214"/>
                </a:lnTo>
                <a:lnTo>
                  <a:pt x="203005" y="74535"/>
                </a:lnTo>
                <a:lnTo>
                  <a:pt x="214900" y="61034"/>
                </a:lnTo>
                <a:lnTo>
                  <a:pt x="224735" y="49175"/>
                </a:lnTo>
                <a:lnTo>
                  <a:pt x="233197" y="38412"/>
                </a:lnTo>
                <a:lnTo>
                  <a:pt x="240743" y="28379"/>
                </a:lnTo>
                <a:lnTo>
                  <a:pt x="244821" y="20738"/>
                </a:lnTo>
                <a:lnTo>
                  <a:pt x="246587" y="14692"/>
                </a:lnTo>
                <a:lnTo>
                  <a:pt x="246812" y="9709"/>
                </a:lnTo>
                <a:lnTo>
                  <a:pt x="246009" y="6386"/>
                </a:lnTo>
                <a:lnTo>
                  <a:pt x="244522" y="4171"/>
                </a:lnTo>
                <a:lnTo>
                  <a:pt x="239842" y="616"/>
                </a:lnTo>
                <a:lnTo>
                  <a:pt x="236662" y="130"/>
                </a:lnTo>
                <a:lnTo>
                  <a:pt x="234480" y="0"/>
                </a:lnTo>
                <a:lnTo>
                  <a:pt x="232073" y="866"/>
                </a:lnTo>
                <a:lnTo>
                  <a:pt x="226859" y="4369"/>
                </a:lnTo>
                <a:lnTo>
                  <a:pt x="224135" y="7589"/>
                </a:lnTo>
                <a:lnTo>
                  <a:pt x="221367" y="11640"/>
                </a:lnTo>
                <a:lnTo>
                  <a:pt x="218568" y="16247"/>
                </a:lnTo>
                <a:lnTo>
                  <a:pt x="215750" y="21222"/>
                </a:lnTo>
                <a:lnTo>
                  <a:pt x="210079" y="31830"/>
                </a:lnTo>
                <a:lnTo>
                  <a:pt x="206281" y="37327"/>
                </a:lnTo>
                <a:lnTo>
                  <a:pt x="201844" y="42896"/>
                </a:lnTo>
                <a:lnTo>
                  <a:pt x="196981" y="48514"/>
                </a:lnTo>
                <a:lnTo>
                  <a:pt x="192786" y="57021"/>
                </a:lnTo>
                <a:lnTo>
                  <a:pt x="189037" y="67455"/>
                </a:lnTo>
                <a:lnTo>
                  <a:pt x="185586" y="79174"/>
                </a:lnTo>
                <a:lnTo>
                  <a:pt x="182332" y="88891"/>
                </a:lnTo>
                <a:lnTo>
                  <a:pt x="179210" y="97275"/>
                </a:lnTo>
                <a:lnTo>
                  <a:pt x="176177" y="104768"/>
                </a:lnTo>
                <a:lnTo>
                  <a:pt x="174155" y="113574"/>
                </a:lnTo>
                <a:lnTo>
                  <a:pt x="172806" y="123255"/>
                </a:lnTo>
                <a:lnTo>
                  <a:pt x="171907" y="133518"/>
                </a:lnTo>
                <a:lnTo>
                  <a:pt x="172260" y="141313"/>
                </a:lnTo>
                <a:lnTo>
                  <a:pt x="173449" y="147463"/>
                </a:lnTo>
                <a:lnTo>
                  <a:pt x="175193" y="152515"/>
                </a:lnTo>
                <a:lnTo>
                  <a:pt x="177309" y="156835"/>
                </a:lnTo>
                <a:lnTo>
                  <a:pt x="179671" y="160668"/>
                </a:lnTo>
                <a:lnTo>
                  <a:pt x="182199" y="164176"/>
                </a:lnTo>
                <a:lnTo>
                  <a:pt x="185789" y="167467"/>
                </a:lnTo>
                <a:lnTo>
                  <a:pt x="190088" y="170613"/>
                </a:lnTo>
                <a:lnTo>
                  <a:pt x="194859" y="173663"/>
                </a:lnTo>
                <a:lnTo>
                  <a:pt x="199944" y="175696"/>
                </a:lnTo>
                <a:lnTo>
                  <a:pt x="205239" y="177052"/>
                </a:lnTo>
                <a:lnTo>
                  <a:pt x="210674" y="177956"/>
                </a:lnTo>
                <a:lnTo>
                  <a:pt x="215250" y="177606"/>
                </a:lnTo>
                <a:lnTo>
                  <a:pt x="219253" y="176420"/>
                </a:lnTo>
                <a:lnTo>
                  <a:pt x="226242" y="173515"/>
                </a:lnTo>
                <a:lnTo>
                  <a:pt x="232522" y="172224"/>
                </a:lnTo>
                <a:lnTo>
                  <a:pt x="241028" y="169110"/>
                </a:lnTo>
                <a:lnTo>
                  <a:pt x="245964" y="166946"/>
                </a:lnTo>
                <a:lnTo>
                  <a:pt x="253988" y="162002"/>
                </a:lnTo>
                <a:lnTo>
                  <a:pt x="260729" y="156630"/>
                </a:lnTo>
                <a:lnTo>
                  <a:pt x="263860" y="153863"/>
                </a:lnTo>
                <a:lnTo>
                  <a:pt x="281552" y="1454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0"/>
          <p:cNvSpPr/>
          <p:nvPr/>
        </p:nvSpPr>
        <p:spPr>
          <a:xfrm>
            <a:off x="5576173" y="5855017"/>
            <a:ext cx="50245" cy="428626"/>
          </a:xfrm>
          <a:custGeom>
            <a:avLst/>
            <a:gdLst/>
            <a:ahLst/>
            <a:cxnLst/>
            <a:rect l="0" t="0" r="0" b="0"/>
            <a:pathLst>
              <a:path w="50245" h="428626">
                <a:moveTo>
                  <a:pt x="7381" y="0"/>
                </a:moveTo>
                <a:lnTo>
                  <a:pt x="2831" y="18203"/>
                </a:lnTo>
                <a:lnTo>
                  <a:pt x="1490" y="26423"/>
                </a:lnTo>
                <a:lnTo>
                  <a:pt x="596" y="34761"/>
                </a:lnTo>
                <a:lnTo>
                  <a:pt x="0" y="43176"/>
                </a:lnTo>
                <a:lnTo>
                  <a:pt x="556" y="51644"/>
                </a:lnTo>
                <a:lnTo>
                  <a:pt x="1879" y="60147"/>
                </a:lnTo>
                <a:lnTo>
                  <a:pt x="3713" y="68673"/>
                </a:lnTo>
                <a:lnTo>
                  <a:pt x="5888" y="81977"/>
                </a:lnTo>
                <a:lnTo>
                  <a:pt x="10846" y="117079"/>
                </a:lnTo>
                <a:lnTo>
                  <a:pt x="23542" y="252495"/>
                </a:lnTo>
                <a:lnTo>
                  <a:pt x="28851" y="319865"/>
                </a:lnTo>
                <a:lnTo>
                  <a:pt x="30267" y="341831"/>
                </a:lnTo>
                <a:lnTo>
                  <a:pt x="32164" y="359333"/>
                </a:lnTo>
                <a:lnTo>
                  <a:pt x="34381" y="373858"/>
                </a:lnTo>
                <a:lnTo>
                  <a:pt x="36811" y="386398"/>
                </a:lnTo>
                <a:lnTo>
                  <a:pt x="39383" y="396664"/>
                </a:lnTo>
                <a:lnTo>
                  <a:pt x="42051" y="405413"/>
                </a:lnTo>
                <a:lnTo>
                  <a:pt x="50244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1"/>
          <p:cNvSpPr/>
          <p:nvPr/>
        </p:nvSpPr>
        <p:spPr>
          <a:xfrm>
            <a:off x="5403532" y="5915177"/>
            <a:ext cx="548641" cy="333694"/>
          </a:xfrm>
          <a:custGeom>
            <a:avLst/>
            <a:gdLst/>
            <a:ahLst/>
            <a:cxnLst/>
            <a:rect l="0" t="0" r="0" b="0"/>
            <a:pathLst>
              <a:path w="548641" h="333694">
                <a:moveTo>
                  <a:pt x="0" y="197015"/>
                </a:moveTo>
                <a:lnTo>
                  <a:pt x="18204" y="197015"/>
                </a:lnTo>
                <a:lnTo>
                  <a:pt x="32221" y="194476"/>
                </a:lnTo>
                <a:lnTo>
                  <a:pt x="61292" y="185083"/>
                </a:lnTo>
                <a:lnTo>
                  <a:pt x="77723" y="177108"/>
                </a:lnTo>
                <a:lnTo>
                  <a:pt x="86106" y="172313"/>
                </a:lnTo>
                <a:lnTo>
                  <a:pt x="110659" y="159366"/>
                </a:lnTo>
                <a:lnTo>
                  <a:pt x="125208" y="151913"/>
                </a:lnTo>
                <a:lnTo>
                  <a:pt x="142527" y="141230"/>
                </a:lnTo>
                <a:lnTo>
                  <a:pt x="161693" y="128393"/>
                </a:lnTo>
                <a:lnTo>
                  <a:pt x="182090" y="114119"/>
                </a:lnTo>
                <a:lnTo>
                  <a:pt x="200451" y="101746"/>
                </a:lnTo>
                <a:lnTo>
                  <a:pt x="233552" y="80379"/>
                </a:lnTo>
                <a:lnTo>
                  <a:pt x="248094" y="72585"/>
                </a:lnTo>
                <a:lnTo>
                  <a:pt x="261598" y="66437"/>
                </a:lnTo>
                <a:lnTo>
                  <a:pt x="274412" y="61386"/>
                </a:lnTo>
                <a:lnTo>
                  <a:pt x="284859" y="57065"/>
                </a:lnTo>
                <a:lnTo>
                  <a:pt x="301546" y="49725"/>
                </a:lnTo>
                <a:lnTo>
                  <a:pt x="317100" y="44789"/>
                </a:lnTo>
                <a:lnTo>
                  <a:pt x="327742" y="43326"/>
                </a:lnTo>
                <a:lnTo>
                  <a:pt x="336481" y="45524"/>
                </a:lnTo>
                <a:lnTo>
                  <a:pt x="341478" y="47444"/>
                </a:lnTo>
                <a:lnTo>
                  <a:pt x="344809" y="49676"/>
                </a:lnTo>
                <a:lnTo>
                  <a:pt x="347030" y="52117"/>
                </a:lnTo>
                <a:lnTo>
                  <a:pt x="351403" y="60226"/>
                </a:lnTo>
                <a:lnTo>
                  <a:pt x="359697" y="76530"/>
                </a:lnTo>
                <a:lnTo>
                  <a:pt x="363623" y="88117"/>
                </a:lnTo>
                <a:lnTo>
                  <a:pt x="367193" y="101556"/>
                </a:lnTo>
                <a:lnTo>
                  <a:pt x="370525" y="116231"/>
                </a:lnTo>
                <a:lnTo>
                  <a:pt x="373700" y="135539"/>
                </a:lnTo>
                <a:lnTo>
                  <a:pt x="376768" y="157936"/>
                </a:lnTo>
                <a:lnTo>
                  <a:pt x="379766" y="182393"/>
                </a:lnTo>
                <a:lnTo>
                  <a:pt x="381765" y="202507"/>
                </a:lnTo>
                <a:lnTo>
                  <a:pt x="383098" y="219726"/>
                </a:lnTo>
                <a:lnTo>
                  <a:pt x="383986" y="235016"/>
                </a:lnTo>
                <a:lnTo>
                  <a:pt x="384973" y="269785"/>
                </a:lnTo>
                <a:lnTo>
                  <a:pt x="385236" y="288390"/>
                </a:lnTo>
                <a:lnTo>
                  <a:pt x="384459" y="302700"/>
                </a:lnTo>
                <a:lnTo>
                  <a:pt x="382988" y="314144"/>
                </a:lnTo>
                <a:lnTo>
                  <a:pt x="381056" y="323678"/>
                </a:lnTo>
                <a:lnTo>
                  <a:pt x="378908" y="331733"/>
                </a:lnTo>
                <a:lnTo>
                  <a:pt x="378336" y="332547"/>
                </a:lnTo>
                <a:lnTo>
                  <a:pt x="377001" y="333090"/>
                </a:lnTo>
                <a:lnTo>
                  <a:pt x="372978" y="333693"/>
                </a:lnTo>
                <a:lnTo>
                  <a:pt x="371525" y="331948"/>
                </a:lnTo>
                <a:lnTo>
                  <a:pt x="369910" y="324930"/>
                </a:lnTo>
                <a:lnTo>
                  <a:pt x="364450" y="292066"/>
                </a:lnTo>
                <a:lnTo>
                  <a:pt x="362981" y="279432"/>
                </a:lnTo>
                <a:lnTo>
                  <a:pt x="362003" y="267200"/>
                </a:lnTo>
                <a:lnTo>
                  <a:pt x="361350" y="255235"/>
                </a:lnTo>
                <a:lnTo>
                  <a:pt x="361868" y="243449"/>
                </a:lnTo>
                <a:lnTo>
                  <a:pt x="363165" y="231781"/>
                </a:lnTo>
                <a:lnTo>
                  <a:pt x="364983" y="220192"/>
                </a:lnTo>
                <a:lnTo>
                  <a:pt x="366194" y="207704"/>
                </a:lnTo>
                <a:lnTo>
                  <a:pt x="367002" y="194616"/>
                </a:lnTo>
                <a:lnTo>
                  <a:pt x="367541" y="181128"/>
                </a:lnTo>
                <a:lnTo>
                  <a:pt x="368852" y="168326"/>
                </a:lnTo>
                <a:lnTo>
                  <a:pt x="370679" y="155982"/>
                </a:lnTo>
                <a:lnTo>
                  <a:pt x="372849" y="143942"/>
                </a:lnTo>
                <a:lnTo>
                  <a:pt x="376201" y="132106"/>
                </a:lnTo>
                <a:lnTo>
                  <a:pt x="380341" y="120404"/>
                </a:lnTo>
                <a:lnTo>
                  <a:pt x="385006" y="108794"/>
                </a:lnTo>
                <a:lnTo>
                  <a:pt x="392729" y="88273"/>
                </a:lnTo>
                <a:lnTo>
                  <a:pt x="396122" y="78800"/>
                </a:lnTo>
                <a:lnTo>
                  <a:pt x="400289" y="70581"/>
                </a:lnTo>
                <a:lnTo>
                  <a:pt x="404971" y="63195"/>
                </a:lnTo>
                <a:lnTo>
                  <a:pt x="409999" y="56367"/>
                </a:lnTo>
                <a:lnTo>
                  <a:pt x="414302" y="49910"/>
                </a:lnTo>
                <a:lnTo>
                  <a:pt x="418125" y="43700"/>
                </a:lnTo>
                <a:lnTo>
                  <a:pt x="421625" y="37655"/>
                </a:lnTo>
                <a:lnTo>
                  <a:pt x="430594" y="28398"/>
                </a:lnTo>
                <a:lnTo>
                  <a:pt x="439977" y="21109"/>
                </a:lnTo>
                <a:lnTo>
                  <a:pt x="450616" y="11651"/>
                </a:lnTo>
                <a:lnTo>
                  <a:pt x="456814" y="5729"/>
                </a:lnTo>
                <a:lnTo>
                  <a:pt x="460753" y="3768"/>
                </a:lnTo>
                <a:lnTo>
                  <a:pt x="470209" y="1590"/>
                </a:lnTo>
                <a:lnTo>
                  <a:pt x="486243" y="364"/>
                </a:lnTo>
                <a:lnTo>
                  <a:pt x="498508" y="0"/>
                </a:lnTo>
                <a:lnTo>
                  <a:pt x="512706" y="2456"/>
                </a:lnTo>
                <a:lnTo>
                  <a:pt x="528860" y="5770"/>
                </a:lnTo>
                <a:lnTo>
                  <a:pt x="534500" y="6653"/>
                </a:lnTo>
                <a:lnTo>
                  <a:pt x="548640" y="84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2"/>
          <p:cNvSpPr/>
          <p:nvPr/>
        </p:nvSpPr>
        <p:spPr>
          <a:xfrm>
            <a:off x="6012564" y="5880735"/>
            <a:ext cx="231074" cy="323844"/>
          </a:xfrm>
          <a:custGeom>
            <a:avLst/>
            <a:gdLst/>
            <a:ahLst/>
            <a:cxnLst/>
            <a:rect l="0" t="0" r="0" b="0"/>
            <a:pathLst>
              <a:path w="231074" h="323844">
                <a:moveTo>
                  <a:pt x="16761" y="0"/>
                </a:moveTo>
                <a:lnTo>
                  <a:pt x="12210" y="13652"/>
                </a:lnTo>
                <a:lnTo>
                  <a:pt x="10869" y="19579"/>
                </a:lnTo>
                <a:lnTo>
                  <a:pt x="9975" y="25435"/>
                </a:lnTo>
                <a:lnTo>
                  <a:pt x="9380" y="31244"/>
                </a:lnTo>
                <a:lnTo>
                  <a:pt x="8030" y="37974"/>
                </a:lnTo>
                <a:lnTo>
                  <a:pt x="6178" y="45319"/>
                </a:lnTo>
                <a:lnTo>
                  <a:pt x="3990" y="53072"/>
                </a:lnTo>
                <a:lnTo>
                  <a:pt x="2532" y="65862"/>
                </a:lnTo>
                <a:lnTo>
                  <a:pt x="1560" y="82008"/>
                </a:lnTo>
                <a:lnTo>
                  <a:pt x="912" y="100392"/>
                </a:lnTo>
                <a:lnTo>
                  <a:pt x="0" y="189977"/>
                </a:lnTo>
                <a:lnTo>
                  <a:pt x="824" y="213329"/>
                </a:lnTo>
                <a:lnTo>
                  <a:pt x="2326" y="229849"/>
                </a:lnTo>
                <a:lnTo>
                  <a:pt x="4281" y="241815"/>
                </a:lnTo>
                <a:lnTo>
                  <a:pt x="6536" y="251698"/>
                </a:lnTo>
                <a:lnTo>
                  <a:pt x="8991" y="260191"/>
                </a:lnTo>
                <a:lnTo>
                  <a:pt x="11581" y="267758"/>
                </a:lnTo>
                <a:lnTo>
                  <a:pt x="14260" y="274708"/>
                </a:lnTo>
                <a:lnTo>
                  <a:pt x="16998" y="281246"/>
                </a:lnTo>
                <a:lnTo>
                  <a:pt x="19777" y="287510"/>
                </a:lnTo>
                <a:lnTo>
                  <a:pt x="23534" y="290733"/>
                </a:lnTo>
                <a:lnTo>
                  <a:pt x="27944" y="291929"/>
                </a:lnTo>
                <a:lnTo>
                  <a:pt x="32789" y="291774"/>
                </a:lnTo>
                <a:lnTo>
                  <a:pt x="36971" y="290718"/>
                </a:lnTo>
                <a:lnTo>
                  <a:pt x="44158" y="287006"/>
                </a:lnTo>
                <a:lnTo>
                  <a:pt x="50527" y="282181"/>
                </a:lnTo>
                <a:lnTo>
                  <a:pt x="53559" y="279560"/>
                </a:lnTo>
                <a:lnTo>
                  <a:pt x="59468" y="271569"/>
                </a:lnTo>
                <a:lnTo>
                  <a:pt x="62377" y="266771"/>
                </a:lnTo>
                <a:lnTo>
                  <a:pt x="64317" y="261667"/>
                </a:lnTo>
                <a:lnTo>
                  <a:pt x="65610" y="256359"/>
                </a:lnTo>
                <a:lnTo>
                  <a:pt x="66471" y="250916"/>
                </a:lnTo>
                <a:lnTo>
                  <a:pt x="68951" y="244430"/>
                </a:lnTo>
                <a:lnTo>
                  <a:pt x="72509" y="237248"/>
                </a:lnTo>
                <a:lnTo>
                  <a:pt x="76786" y="229603"/>
                </a:lnTo>
                <a:lnTo>
                  <a:pt x="79638" y="220696"/>
                </a:lnTo>
                <a:lnTo>
                  <a:pt x="81539" y="210948"/>
                </a:lnTo>
                <a:lnTo>
                  <a:pt x="82806" y="200640"/>
                </a:lnTo>
                <a:lnTo>
                  <a:pt x="85556" y="186147"/>
                </a:lnTo>
                <a:lnTo>
                  <a:pt x="93691" y="149724"/>
                </a:lnTo>
                <a:lnTo>
                  <a:pt x="103657" y="110677"/>
                </a:lnTo>
                <a:lnTo>
                  <a:pt x="108982" y="90929"/>
                </a:lnTo>
                <a:lnTo>
                  <a:pt x="113484" y="75859"/>
                </a:lnTo>
                <a:lnTo>
                  <a:pt x="117438" y="63908"/>
                </a:lnTo>
                <a:lnTo>
                  <a:pt x="121026" y="54035"/>
                </a:lnTo>
                <a:lnTo>
                  <a:pt x="125323" y="44595"/>
                </a:lnTo>
                <a:lnTo>
                  <a:pt x="130094" y="35445"/>
                </a:lnTo>
                <a:lnTo>
                  <a:pt x="135178" y="26488"/>
                </a:lnTo>
                <a:lnTo>
                  <a:pt x="138568" y="21469"/>
                </a:lnTo>
                <a:lnTo>
                  <a:pt x="140829" y="19075"/>
                </a:lnTo>
                <a:lnTo>
                  <a:pt x="142335" y="18431"/>
                </a:lnTo>
                <a:lnTo>
                  <a:pt x="143339" y="21812"/>
                </a:lnTo>
                <a:lnTo>
                  <a:pt x="144009" y="27876"/>
                </a:lnTo>
                <a:lnTo>
                  <a:pt x="144455" y="35729"/>
                </a:lnTo>
                <a:lnTo>
                  <a:pt x="145705" y="47632"/>
                </a:lnTo>
                <a:lnTo>
                  <a:pt x="149634" y="78637"/>
                </a:lnTo>
                <a:lnTo>
                  <a:pt x="154556" y="127342"/>
                </a:lnTo>
                <a:lnTo>
                  <a:pt x="157201" y="156332"/>
                </a:lnTo>
                <a:lnTo>
                  <a:pt x="158965" y="179469"/>
                </a:lnTo>
                <a:lnTo>
                  <a:pt x="160925" y="215336"/>
                </a:lnTo>
                <a:lnTo>
                  <a:pt x="163353" y="232140"/>
                </a:lnTo>
                <a:lnTo>
                  <a:pt x="166876" y="249057"/>
                </a:lnTo>
                <a:lnTo>
                  <a:pt x="171130" y="266051"/>
                </a:lnTo>
                <a:lnTo>
                  <a:pt x="174919" y="278332"/>
                </a:lnTo>
                <a:lnTo>
                  <a:pt x="178397" y="287472"/>
                </a:lnTo>
                <a:lnTo>
                  <a:pt x="181668" y="294518"/>
                </a:lnTo>
                <a:lnTo>
                  <a:pt x="184801" y="300168"/>
                </a:lnTo>
                <a:lnTo>
                  <a:pt x="190823" y="308985"/>
                </a:lnTo>
                <a:lnTo>
                  <a:pt x="196674" y="316079"/>
                </a:lnTo>
                <a:lnTo>
                  <a:pt x="199568" y="319304"/>
                </a:lnTo>
                <a:lnTo>
                  <a:pt x="202450" y="321454"/>
                </a:lnTo>
                <a:lnTo>
                  <a:pt x="208192" y="323843"/>
                </a:lnTo>
                <a:lnTo>
                  <a:pt x="212009" y="323528"/>
                </a:lnTo>
                <a:lnTo>
                  <a:pt x="216459" y="322365"/>
                </a:lnTo>
                <a:lnTo>
                  <a:pt x="221330" y="320638"/>
                </a:lnTo>
                <a:lnTo>
                  <a:pt x="224578" y="318533"/>
                </a:lnTo>
                <a:lnTo>
                  <a:pt x="226743" y="316178"/>
                </a:lnTo>
                <a:lnTo>
                  <a:pt x="231073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3"/>
          <p:cNvSpPr/>
          <p:nvPr/>
        </p:nvSpPr>
        <p:spPr>
          <a:xfrm>
            <a:off x="6277927" y="5838990"/>
            <a:ext cx="274321" cy="255985"/>
          </a:xfrm>
          <a:custGeom>
            <a:avLst/>
            <a:gdLst/>
            <a:ahLst/>
            <a:cxnLst/>
            <a:rect l="0" t="0" r="0" b="0"/>
            <a:pathLst>
              <a:path w="274321" h="255985">
                <a:moveTo>
                  <a:pt x="0" y="170332"/>
                </a:moveTo>
                <a:lnTo>
                  <a:pt x="13652" y="174883"/>
                </a:lnTo>
                <a:lnTo>
                  <a:pt x="19579" y="175271"/>
                </a:lnTo>
                <a:lnTo>
                  <a:pt x="25435" y="174577"/>
                </a:lnTo>
                <a:lnTo>
                  <a:pt x="31244" y="173162"/>
                </a:lnTo>
                <a:lnTo>
                  <a:pt x="36070" y="172219"/>
                </a:lnTo>
                <a:lnTo>
                  <a:pt x="43971" y="171171"/>
                </a:lnTo>
                <a:lnTo>
                  <a:pt x="48364" y="169938"/>
                </a:lnTo>
                <a:lnTo>
                  <a:pt x="53198" y="168165"/>
                </a:lnTo>
                <a:lnTo>
                  <a:pt x="58325" y="166030"/>
                </a:lnTo>
                <a:lnTo>
                  <a:pt x="66562" y="161118"/>
                </a:lnTo>
                <a:lnTo>
                  <a:pt x="74351" y="155759"/>
                </a:lnTo>
                <a:lnTo>
                  <a:pt x="79095" y="152996"/>
                </a:lnTo>
                <a:lnTo>
                  <a:pt x="84162" y="150202"/>
                </a:lnTo>
                <a:lnTo>
                  <a:pt x="88493" y="146435"/>
                </a:lnTo>
                <a:lnTo>
                  <a:pt x="92333" y="142018"/>
                </a:lnTo>
                <a:lnTo>
                  <a:pt x="95845" y="137169"/>
                </a:lnTo>
                <a:lnTo>
                  <a:pt x="101044" y="131078"/>
                </a:lnTo>
                <a:lnTo>
                  <a:pt x="107368" y="124160"/>
                </a:lnTo>
                <a:lnTo>
                  <a:pt x="114441" y="116691"/>
                </a:lnTo>
                <a:lnTo>
                  <a:pt x="120109" y="109806"/>
                </a:lnTo>
                <a:lnTo>
                  <a:pt x="124840" y="103312"/>
                </a:lnTo>
                <a:lnTo>
                  <a:pt x="143828" y="74649"/>
                </a:lnTo>
                <a:lnTo>
                  <a:pt x="147321" y="67491"/>
                </a:lnTo>
                <a:lnTo>
                  <a:pt x="149649" y="60814"/>
                </a:lnTo>
                <a:lnTo>
                  <a:pt x="151201" y="54458"/>
                </a:lnTo>
                <a:lnTo>
                  <a:pt x="152236" y="47363"/>
                </a:lnTo>
                <a:lnTo>
                  <a:pt x="152925" y="39775"/>
                </a:lnTo>
                <a:lnTo>
                  <a:pt x="153385" y="31859"/>
                </a:lnTo>
                <a:lnTo>
                  <a:pt x="152740" y="24676"/>
                </a:lnTo>
                <a:lnTo>
                  <a:pt x="151357" y="17983"/>
                </a:lnTo>
                <a:lnTo>
                  <a:pt x="149482" y="11616"/>
                </a:lnTo>
                <a:lnTo>
                  <a:pt x="147280" y="7372"/>
                </a:lnTo>
                <a:lnTo>
                  <a:pt x="144859" y="4542"/>
                </a:lnTo>
                <a:lnTo>
                  <a:pt x="142293" y="2655"/>
                </a:lnTo>
                <a:lnTo>
                  <a:pt x="136901" y="559"/>
                </a:lnTo>
                <a:lnTo>
                  <a:pt x="134130" y="0"/>
                </a:lnTo>
                <a:lnTo>
                  <a:pt x="125971" y="1919"/>
                </a:lnTo>
                <a:lnTo>
                  <a:pt x="121128" y="3764"/>
                </a:lnTo>
                <a:lnTo>
                  <a:pt x="113207" y="8355"/>
                </a:lnTo>
                <a:lnTo>
                  <a:pt x="109761" y="10912"/>
                </a:lnTo>
                <a:lnTo>
                  <a:pt x="103393" y="18834"/>
                </a:lnTo>
                <a:lnTo>
                  <a:pt x="100361" y="23613"/>
                </a:lnTo>
                <a:lnTo>
                  <a:pt x="97387" y="28705"/>
                </a:lnTo>
                <a:lnTo>
                  <a:pt x="94453" y="34004"/>
                </a:lnTo>
                <a:lnTo>
                  <a:pt x="91543" y="39441"/>
                </a:lnTo>
                <a:lnTo>
                  <a:pt x="87699" y="45924"/>
                </a:lnTo>
                <a:lnTo>
                  <a:pt x="78347" y="60747"/>
                </a:lnTo>
                <a:lnTo>
                  <a:pt x="75092" y="69653"/>
                </a:lnTo>
                <a:lnTo>
                  <a:pt x="72921" y="79401"/>
                </a:lnTo>
                <a:lnTo>
                  <a:pt x="71474" y="89708"/>
                </a:lnTo>
                <a:lnTo>
                  <a:pt x="69557" y="100391"/>
                </a:lnTo>
                <a:lnTo>
                  <a:pt x="67326" y="111322"/>
                </a:lnTo>
                <a:lnTo>
                  <a:pt x="64887" y="122419"/>
                </a:lnTo>
                <a:lnTo>
                  <a:pt x="63260" y="135533"/>
                </a:lnTo>
                <a:lnTo>
                  <a:pt x="62176" y="149990"/>
                </a:lnTo>
                <a:lnTo>
                  <a:pt x="60971" y="178436"/>
                </a:lnTo>
                <a:lnTo>
                  <a:pt x="60436" y="200604"/>
                </a:lnTo>
                <a:lnTo>
                  <a:pt x="62198" y="210516"/>
                </a:lnTo>
                <a:lnTo>
                  <a:pt x="65278" y="219982"/>
                </a:lnTo>
                <a:lnTo>
                  <a:pt x="69236" y="229149"/>
                </a:lnTo>
                <a:lnTo>
                  <a:pt x="72827" y="236213"/>
                </a:lnTo>
                <a:lnTo>
                  <a:pt x="76174" y="241876"/>
                </a:lnTo>
                <a:lnTo>
                  <a:pt x="79358" y="246603"/>
                </a:lnTo>
                <a:lnTo>
                  <a:pt x="82433" y="249755"/>
                </a:lnTo>
                <a:lnTo>
                  <a:pt x="85435" y="251855"/>
                </a:lnTo>
                <a:lnTo>
                  <a:pt x="88389" y="253256"/>
                </a:lnTo>
                <a:lnTo>
                  <a:pt x="96752" y="254812"/>
                </a:lnTo>
                <a:lnTo>
                  <a:pt x="101649" y="255227"/>
                </a:lnTo>
                <a:lnTo>
                  <a:pt x="106818" y="255504"/>
                </a:lnTo>
                <a:lnTo>
                  <a:pt x="117643" y="255811"/>
                </a:lnTo>
                <a:lnTo>
                  <a:pt x="129896" y="255984"/>
                </a:lnTo>
                <a:lnTo>
                  <a:pt x="134222" y="255056"/>
                </a:lnTo>
                <a:lnTo>
                  <a:pt x="139011" y="253485"/>
                </a:lnTo>
                <a:lnTo>
                  <a:pt x="144110" y="251485"/>
                </a:lnTo>
                <a:lnTo>
                  <a:pt x="149413" y="248246"/>
                </a:lnTo>
                <a:lnTo>
                  <a:pt x="154854" y="244182"/>
                </a:lnTo>
                <a:lnTo>
                  <a:pt x="160386" y="239568"/>
                </a:lnTo>
                <a:lnTo>
                  <a:pt x="167884" y="234587"/>
                </a:lnTo>
                <a:lnTo>
                  <a:pt x="176693" y="229361"/>
                </a:lnTo>
                <a:lnTo>
                  <a:pt x="186375" y="223972"/>
                </a:lnTo>
                <a:lnTo>
                  <a:pt x="194735" y="218475"/>
                </a:lnTo>
                <a:lnTo>
                  <a:pt x="202213" y="212905"/>
                </a:lnTo>
                <a:lnTo>
                  <a:pt x="209104" y="207286"/>
                </a:lnTo>
                <a:lnTo>
                  <a:pt x="217508" y="199731"/>
                </a:lnTo>
                <a:lnTo>
                  <a:pt x="237005" y="181176"/>
                </a:lnTo>
                <a:lnTo>
                  <a:pt x="274320" y="1446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True or false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>
              <a:spcAft>
                <a:spcPts val="1200"/>
              </a:spcAft>
              <a:buNone/>
            </a:pPr>
            <a:r>
              <a:rPr lang="en-US" dirty="0"/>
              <a:t>17. Two lines can intersect in more than one point.</a:t>
            </a:r>
          </a:p>
          <a:p>
            <a:pPr marL="0">
              <a:spcAft>
                <a:spcPts val="1200"/>
              </a:spcAft>
              <a:buNone/>
            </a:pPr>
            <a:r>
              <a:rPr lang="en-US" dirty="0"/>
              <a:t>18. If a line lies in a plane, then all of the points on that line also lie in the plane.</a:t>
            </a:r>
          </a:p>
          <a:p>
            <a:pPr marL="0">
              <a:spcAft>
                <a:spcPts val="1200"/>
              </a:spcAft>
              <a:buNone/>
            </a:pPr>
            <a:r>
              <a:rPr lang="en-US" dirty="0"/>
              <a:t>19. If two lines are cut by a transversal and corresponding angles are congruent, then the lines are</a:t>
            </a:r>
          </a:p>
          <a:p>
            <a:pPr marL="0">
              <a:spcAft>
                <a:spcPts val="1200"/>
              </a:spcAft>
              <a:buNone/>
            </a:pPr>
            <a:r>
              <a:rPr lang="en-US" dirty="0"/>
              <a:t>parallel.</a:t>
            </a:r>
          </a:p>
          <a:p>
            <a:pPr marL="0">
              <a:spcAft>
                <a:spcPts val="1200"/>
              </a:spcAft>
              <a:buNone/>
            </a:pPr>
            <a:r>
              <a:rPr lang="en-US" dirty="0"/>
              <a:t>20. If two angles and a side of one triangle are congruent to two angles and a side of another triangle,</a:t>
            </a:r>
          </a:p>
          <a:p>
            <a:pPr marL="0">
              <a:spcAft>
                <a:spcPts val="1200"/>
              </a:spcAft>
              <a:buNone/>
            </a:pPr>
            <a:r>
              <a:rPr lang="en-US" dirty="0"/>
              <a:t>then the triangles are congruent.</a:t>
            </a:r>
          </a:p>
          <a:p>
            <a:pPr marL="0">
              <a:spcAft>
                <a:spcPts val="1200"/>
              </a:spcAft>
              <a:buNone/>
            </a:pPr>
            <a:r>
              <a:rPr lang="en-US" dirty="0"/>
              <a:t>21. The area of a square is the square of the length of a side.</a:t>
            </a:r>
          </a:p>
        </p:txBody>
      </p:sp>
      <p:sp>
        <p:nvSpPr>
          <p:cNvPr id="4" name="SMARTPenAnnotation0"/>
          <p:cNvSpPr/>
          <p:nvPr/>
        </p:nvSpPr>
        <p:spPr>
          <a:xfrm>
            <a:off x="7855534" y="1611809"/>
            <a:ext cx="342634" cy="685622"/>
          </a:xfrm>
          <a:custGeom>
            <a:avLst/>
            <a:gdLst/>
            <a:ahLst/>
            <a:cxnLst/>
            <a:rect l="0" t="0" r="0" b="0"/>
            <a:pathLst>
              <a:path w="342634" h="685622">
                <a:moveTo>
                  <a:pt x="342633" y="68401"/>
                </a:moveTo>
                <a:lnTo>
                  <a:pt x="333532" y="59299"/>
                </a:lnTo>
                <a:lnTo>
                  <a:pt x="323983" y="52290"/>
                </a:lnTo>
                <a:lnTo>
                  <a:pt x="314341" y="46000"/>
                </a:lnTo>
                <a:lnTo>
                  <a:pt x="306881" y="40030"/>
                </a:lnTo>
                <a:lnTo>
                  <a:pt x="297327" y="31314"/>
                </a:lnTo>
                <a:lnTo>
                  <a:pt x="292426" y="27483"/>
                </a:lnTo>
                <a:lnTo>
                  <a:pt x="286302" y="23025"/>
                </a:lnTo>
                <a:lnTo>
                  <a:pt x="279362" y="18148"/>
                </a:lnTo>
                <a:lnTo>
                  <a:pt x="272830" y="13944"/>
                </a:lnTo>
                <a:lnTo>
                  <a:pt x="266570" y="10188"/>
                </a:lnTo>
                <a:lnTo>
                  <a:pt x="260492" y="6732"/>
                </a:lnTo>
                <a:lnTo>
                  <a:pt x="254535" y="4428"/>
                </a:lnTo>
                <a:lnTo>
                  <a:pt x="248659" y="2893"/>
                </a:lnTo>
                <a:lnTo>
                  <a:pt x="242836" y="1869"/>
                </a:lnTo>
                <a:lnTo>
                  <a:pt x="237048" y="1186"/>
                </a:lnTo>
                <a:lnTo>
                  <a:pt x="231287" y="731"/>
                </a:lnTo>
                <a:lnTo>
                  <a:pt x="225540" y="427"/>
                </a:lnTo>
                <a:lnTo>
                  <a:pt x="214074" y="90"/>
                </a:lnTo>
                <a:lnTo>
                  <a:pt x="208350" y="0"/>
                </a:lnTo>
                <a:lnTo>
                  <a:pt x="201675" y="893"/>
                </a:lnTo>
                <a:lnTo>
                  <a:pt x="194369" y="2440"/>
                </a:lnTo>
                <a:lnTo>
                  <a:pt x="186641" y="4425"/>
                </a:lnTo>
                <a:lnTo>
                  <a:pt x="178631" y="6700"/>
                </a:lnTo>
                <a:lnTo>
                  <a:pt x="162110" y="11768"/>
                </a:lnTo>
                <a:lnTo>
                  <a:pt x="154657" y="14453"/>
                </a:lnTo>
                <a:lnTo>
                  <a:pt x="147783" y="17196"/>
                </a:lnTo>
                <a:lnTo>
                  <a:pt x="141295" y="19976"/>
                </a:lnTo>
                <a:lnTo>
                  <a:pt x="134113" y="22783"/>
                </a:lnTo>
                <a:lnTo>
                  <a:pt x="118513" y="28441"/>
                </a:lnTo>
                <a:lnTo>
                  <a:pt x="110352" y="32236"/>
                </a:lnTo>
                <a:lnTo>
                  <a:pt x="102053" y="36671"/>
                </a:lnTo>
                <a:lnTo>
                  <a:pt x="93664" y="41532"/>
                </a:lnTo>
                <a:lnTo>
                  <a:pt x="86167" y="46678"/>
                </a:lnTo>
                <a:lnTo>
                  <a:pt x="79263" y="52014"/>
                </a:lnTo>
                <a:lnTo>
                  <a:pt x="72755" y="57476"/>
                </a:lnTo>
                <a:lnTo>
                  <a:pt x="66512" y="63023"/>
                </a:lnTo>
                <a:lnTo>
                  <a:pt x="54494" y="74265"/>
                </a:lnTo>
                <a:lnTo>
                  <a:pt x="37019" y="91305"/>
                </a:lnTo>
                <a:lnTo>
                  <a:pt x="28052" y="105250"/>
                </a:lnTo>
                <a:lnTo>
                  <a:pt x="19939" y="123831"/>
                </a:lnTo>
                <a:lnTo>
                  <a:pt x="9984" y="151139"/>
                </a:lnTo>
                <a:lnTo>
                  <a:pt x="6567" y="163564"/>
                </a:lnTo>
                <a:lnTo>
                  <a:pt x="4289" y="174705"/>
                </a:lnTo>
                <a:lnTo>
                  <a:pt x="2770" y="184991"/>
                </a:lnTo>
                <a:lnTo>
                  <a:pt x="1758" y="198515"/>
                </a:lnTo>
                <a:lnTo>
                  <a:pt x="1083" y="214198"/>
                </a:lnTo>
                <a:lnTo>
                  <a:pt x="333" y="249405"/>
                </a:lnTo>
                <a:lnTo>
                  <a:pt x="0" y="287277"/>
                </a:lnTo>
                <a:lnTo>
                  <a:pt x="863" y="303853"/>
                </a:lnTo>
                <a:lnTo>
                  <a:pt x="2391" y="318714"/>
                </a:lnTo>
                <a:lnTo>
                  <a:pt x="11688" y="383593"/>
                </a:lnTo>
                <a:lnTo>
                  <a:pt x="13419" y="399496"/>
                </a:lnTo>
                <a:lnTo>
                  <a:pt x="14572" y="413908"/>
                </a:lnTo>
                <a:lnTo>
                  <a:pt x="15340" y="427327"/>
                </a:lnTo>
                <a:lnTo>
                  <a:pt x="17758" y="442940"/>
                </a:lnTo>
                <a:lnTo>
                  <a:pt x="21274" y="460016"/>
                </a:lnTo>
                <a:lnTo>
                  <a:pt x="25525" y="478067"/>
                </a:lnTo>
                <a:lnTo>
                  <a:pt x="28358" y="492959"/>
                </a:lnTo>
                <a:lnTo>
                  <a:pt x="30246" y="505745"/>
                </a:lnTo>
                <a:lnTo>
                  <a:pt x="31505" y="517126"/>
                </a:lnTo>
                <a:lnTo>
                  <a:pt x="32904" y="537392"/>
                </a:lnTo>
                <a:lnTo>
                  <a:pt x="33526" y="556876"/>
                </a:lnTo>
                <a:lnTo>
                  <a:pt x="33980" y="626979"/>
                </a:lnTo>
                <a:lnTo>
                  <a:pt x="34023" y="6856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7675244" y="1933021"/>
            <a:ext cx="668657" cy="286681"/>
          </a:xfrm>
          <a:custGeom>
            <a:avLst/>
            <a:gdLst/>
            <a:ahLst/>
            <a:cxnLst/>
            <a:rect l="0" t="0" r="0" b="0"/>
            <a:pathLst>
              <a:path w="668657" h="286681">
                <a:moveTo>
                  <a:pt x="0" y="132951"/>
                </a:moveTo>
                <a:lnTo>
                  <a:pt x="19580" y="126107"/>
                </a:lnTo>
                <a:lnTo>
                  <a:pt x="31246" y="121019"/>
                </a:lnTo>
                <a:lnTo>
                  <a:pt x="45320" y="118123"/>
                </a:lnTo>
                <a:lnTo>
                  <a:pt x="63958" y="114931"/>
                </a:lnTo>
                <a:lnTo>
                  <a:pt x="76929" y="111413"/>
                </a:lnTo>
                <a:lnTo>
                  <a:pt x="104676" y="103376"/>
                </a:lnTo>
                <a:lnTo>
                  <a:pt x="129709" y="96629"/>
                </a:lnTo>
                <a:lnTo>
                  <a:pt x="146480" y="93496"/>
                </a:lnTo>
                <a:lnTo>
                  <a:pt x="166233" y="90455"/>
                </a:lnTo>
                <a:lnTo>
                  <a:pt x="187975" y="87476"/>
                </a:lnTo>
                <a:lnTo>
                  <a:pt x="206279" y="84537"/>
                </a:lnTo>
                <a:lnTo>
                  <a:pt x="222292" y="81625"/>
                </a:lnTo>
                <a:lnTo>
                  <a:pt x="236777" y="78731"/>
                </a:lnTo>
                <a:lnTo>
                  <a:pt x="250244" y="76802"/>
                </a:lnTo>
                <a:lnTo>
                  <a:pt x="263032" y="75516"/>
                </a:lnTo>
                <a:lnTo>
                  <a:pt x="275367" y="74658"/>
                </a:lnTo>
                <a:lnTo>
                  <a:pt x="286449" y="74087"/>
                </a:lnTo>
                <a:lnTo>
                  <a:pt x="306381" y="73452"/>
                </a:lnTo>
                <a:lnTo>
                  <a:pt x="318554" y="72330"/>
                </a:lnTo>
                <a:lnTo>
                  <a:pt x="332385" y="70629"/>
                </a:lnTo>
                <a:lnTo>
                  <a:pt x="347319" y="68543"/>
                </a:lnTo>
                <a:lnTo>
                  <a:pt x="376615" y="63685"/>
                </a:lnTo>
                <a:lnTo>
                  <a:pt x="391095" y="61056"/>
                </a:lnTo>
                <a:lnTo>
                  <a:pt x="406461" y="57399"/>
                </a:lnTo>
                <a:lnTo>
                  <a:pt x="422422" y="53055"/>
                </a:lnTo>
                <a:lnTo>
                  <a:pt x="438777" y="48255"/>
                </a:lnTo>
                <a:lnTo>
                  <a:pt x="459491" y="40381"/>
                </a:lnTo>
                <a:lnTo>
                  <a:pt x="471870" y="33706"/>
                </a:lnTo>
                <a:lnTo>
                  <a:pt x="480548" y="27565"/>
                </a:lnTo>
                <a:lnTo>
                  <a:pt x="487581" y="19120"/>
                </a:lnTo>
                <a:lnTo>
                  <a:pt x="490789" y="14202"/>
                </a:lnTo>
                <a:lnTo>
                  <a:pt x="491976" y="10922"/>
                </a:lnTo>
                <a:lnTo>
                  <a:pt x="491813" y="8736"/>
                </a:lnTo>
                <a:lnTo>
                  <a:pt x="490753" y="7278"/>
                </a:lnTo>
                <a:lnTo>
                  <a:pt x="489576" y="3119"/>
                </a:lnTo>
                <a:lnTo>
                  <a:pt x="489261" y="676"/>
                </a:lnTo>
                <a:lnTo>
                  <a:pt x="487147" y="0"/>
                </a:lnTo>
                <a:lnTo>
                  <a:pt x="483832" y="502"/>
                </a:lnTo>
                <a:lnTo>
                  <a:pt x="479717" y="1789"/>
                </a:lnTo>
                <a:lnTo>
                  <a:pt x="472605" y="5760"/>
                </a:lnTo>
                <a:lnTo>
                  <a:pt x="460706" y="13350"/>
                </a:lnTo>
                <a:lnTo>
                  <a:pt x="455728" y="16069"/>
                </a:lnTo>
                <a:lnTo>
                  <a:pt x="447657" y="24171"/>
                </a:lnTo>
                <a:lnTo>
                  <a:pt x="444171" y="28999"/>
                </a:lnTo>
                <a:lnTo>
                  <a:pt x="439941" y="34122"/>
                </a:lnTo>
                <a:lnTo>
                  <a:pt x="435217" y="39443"/>
                </a:lnTo>
                <a:lnTo>
                  <a:pt x="430163" y="44895"/>
                </a:lnTo>
                <a:lnTo>
                  <a:pt x="425840" y="50434"/>
                </a:lnTo>
                <a:lnTo>
                  <a:pt x="422005" y="56032"/>
                </a:lnTo>
                <a:lnTo>
                  <a:pt x="414254" y="68285"/>
                </a:lnTo>
                <a:lnTo>
                  <a:pt x="404459" y="83256"/>
                </a:lnTo>
                <a:lnTo>
                  <a:pt x="400132" y="90296"/>
                </a:lnTo>
                <a:lnTo>
                  <a:pt x="396295" y="96894"/>
                </a:lnTo>
                <a:lnTo>
                  <a:pt x="392784" y="103198"/>
                </a:lnTo>
                <a:lnTo>
                  <a:pt x="389491" y="110258"/>
                </a:lnTo>
                <a:lnTo>
                  <a:pt x="386344" y="117823"/>
                </a:lnTo>
                <a:lnTo>
                  <a:pt x="383292" y="125723"/>
                </a:lnTo>
                <a:lnTo>
                  <a:pt x="381258" y="133847"/>
                </a:lnTo>
                <a:lnTo>
                  <a:pt x="379903" y="142121"/>
                </a:lnTo>
                <a:lnTo>
                  <a:pt x="378999" y="150494"/>
                </a:lnTo>
                <a:lnTo>
                  <a:pt x="377444" y="158934"/>
                </a:lnTo>
                <a:lnTo>
                  <a:pt x="375455" y="167418"/>
                </a:lnTo>
                <a:lnTo>
                  <a:pt x="373175" y="175932"/>
                </a:lnTo>
                <a:lnTo>
                  <a:pt x="371656" y="183512"/>
                </a:lnTo>
                <a:lnTo>
                  <a:pt x="370644" y="190471"/>
                </a:lnTo>
                <a:lnTo>
                  <a:pt x="369969" y="197015"/>
                </a:lnTo>
                <a:lnTo>
                  <a:pt x="370471" y="203283"/>
                </a:lnTo>
                <a:lnTo>
                  <a:pt x="371758" y="209367"/>
                </a:lnTo>
                <a:lnTo>
                  <a:pt x="373569" y="215327"/>
                </a:lnTo>
                <a:lnTo>
                  <a:pt x="374777" y="221206"/>
                </a:lnTo>
                <a:lnTo>
                  <a:pt x="375581" y="227030"/>
                </a:lnTo>
                <a:lnTo>
                  <a:pt x="376118" y="232818"/>
                </a:lnTo>
                <a:lnTo>
                  <a:pt x="377428" y="237629"/>
                </a:lnTo>
                <a:lnTo>
                  <a:pt x="381423" y="245515"/>
                </a:lnTo>
                <a:lnTo>
                  <a:pt x="386374" y="252194"/>
                </a:lnTo>
                <a:lnTo>
                  <a:pt x="389028" y="255309"/>
                </a:lnTo>
                <a:lnTo>
                  <a:pt x="391750" y="257385"/>
                </a:lnTo>
                <a:lnTo>
                  <a:pt x="397314" y="259693"/>
                </a:lnTo>
                <a:lnTo>
                  <a:pt x="414538" y="261174"/>
                </a:lnTo>
                <a:lnTo>
                  <a:pt x="421729" y="261377"/>
                </a:lnTo>
                <a:lnTo>
                  <a:pt x="424980" y="260478"/>
                </a:lnTo>
                <a:lnTo>
                  <a:pt x="431134" y="256940"/>
                </a:lnTo>
                <a:lnTo>
                  <a:pt x="439952" y="249593"/>
                </a:lnTo>
                <a:lnTo>
                  <a:pt x="448598" y="241383"/>
                </a:lnTo>
                <a:lnTo>
                  <a:pt x="461743" y="228368"/>
                </a:lnTo>
                <a:lnTo>
                  <a:pt x="465943" y="223232"/>
                </a:lnTo>
                <a:lnTo>
                  <a:pt x="469696" y="217903"/>
                </a:lnTo>
                <a:lnTo>
                  <a:pt x="473151" y="212446"/>
                </a:lnTo>
                <a:lnTo>
                  <a:pt x="476408" y="205950"/>
                </a:lnTo>
                <a:lnTo>
                  <a:pt x="479530" y="198762"/>
                </a:lnTo>
                <a:lnTo>
                  <a:pt x="487444" y="178393"/>
                </a:lnTo>
                <a:lnTo>
                  <a:pt x="500487" y="143940"/>
                </a:lnTo>
                <a:lnTo>
                  <a:pt x="505108" y="129799"/>
                </a:lnTo>
                <a:lnTo>
                  <a:pt x="508189" y="118468"/>
                </a:lnTo>
                <a:lnTo>
                  <a:pt x="510243" y="109008"/>
                </a:lnTo>
                <a:lnTo>
                  <a:pt x="512564" y="100796"/>
                </a:lnTo>
                <a:lnTo>
                  <a:pt x="515065" y="93417"/>
                </a:lnTo>
                <a:lnTo>
                  <a:pt x="517685" y="86593"/>
                </a:lnTo>
                <a:lnTo>
                  <a:pt x="519431" y="80138"/>
                </a:lnTo>
                <a:lnTo>
                  <a:pt x="520595" y="73930"/>
                </a:lnTo>
                <a:lnTo>
                  <a:pt x="521371" y="67886"/>
                </a:lnTo>
                <a:lnTo>
                  <a:pt x="521888" y="61952"/>
                </a:lnTo>
                <a:lnTo>
                  <a:pt x="522233" y="56091"/>
                </a:lnTo>
                <a:lnTo>
                  <a:pt x="522616" y="45451"/>
                </a:lnTo>
                <a:lnTo>
                  <a:pt x="522832" y="34106"/>
                </a:lnTo>
                <a:lnTo>
                  <a:pt x="522883" y="27743"/>
                </a:lnTo>
                <a:lnTo>
                  <a:pt x="521944" y="25665"/>
                </a:lnTo>
                <a:lnTo>
                  <a:pt x="520365" y="24279"/>
                </a:lnTo>
                <a:lnTo>
                  <a:pt x="515538" y="22056"/>
                </a:lnTo>
                <a:lnTo>
                  <a:pt x="519253" y="30772"/>
                </a:lnTo>
                <a:lnTo>
                  <a:pt x="521292" y="37691"/>
                </a:lnTo>
                <a:lnTo>
                  <a:pt x="521836" y="40869"/>
                </a:lnTo>
                <a:lnTo>
                  <a:pt x="522199" y="53466"/>
                </a:lnTo>
                <a:lnTo>
                  <a:pt x="522828" y="141510"/>
                </a:lnTo>
                <a:lnTo>
                  <a:pt x="523812" y="152945"/>
                </a:lnTo>
                <a:lnTo>
                  <a:pt x="525421" y="163425"/>
                </a:lnTo>
                <a:lnTo>
                  <a:pt x="527446" y="173270"/>
                </a:lnTo>
                <a:lnTo>
                  <a:pt x="529748" y="187453"/>
                </a:lnTo>
                <a:lnTo>
                  <a:pt x="534847" y="223531"/>
                </a:lnTo>
                <a:lnTo>
                  <a:pt x="537748" y="247187"/>
                </a:lnTo>
                <a:lnTo>
                  <a:pt x="538522" y="254828"/>
                </a:lnTo>
                <a:lnTo>
                  <a:pt x="539990" y="260875"/>
                </a:lnTo>
                <a:lnTo>
                  <a:pt x="541921" y="265859"/>
                </a:lnTo>
                <a:lnTo>
                  <a:pt x="546606" y="273936"/>
                </a:lnTo>
                <a:lnTo>
                  <a:pt x="551863" y="280701"/>
                </a:lnTo>
                <a:lnTo>
                  <a:pt x="554599" y="282886"/>
                </a:lnTo>
                <a:lnTo>
                  <a:pt x="557376" y="284343"/>
                </a:lnTo>
                <a:lnTo>
                  <a:pt x="560178" y="285314"/>
                </a:lnTo>
                <a:lnTo>
                  <a:pt x="573226" y="286680"/>
                </a:lnTo>
                <a:lnTo>
                  <a:pt x="577414" y="285920"/>
                </a:lnTo>
                <a:lnTo>
                  <a:pt x="593517" y="277855"/>
                </a:lnTo>
                <a:lnTo>
                  <a:pt x="598561" y="275274"/>
                </a:lnTo>
                <a:lnTo>
                  <a:pt x="606705" y="267326"/>
                </a:lnTo>
                <a:lnTo>
                  <a:pt x="610210" y="262539"/>
                </a:lnTo>
                <a:lnTo>
                  <a:pt x="613499" y="257443"/>
                </a:lnTo>
                <a:lnTo>
                  <a:pt x="616645" y="252141"/>
                </a:lnTo>
                <a:lnTo>
                  <a:pt x="668656" y="1758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8378190" y="1729187"/>
            <a:ext cx="34291" cy="533953"/>
          </a:xfrm>
          <a:custGeom>
            <a:avLst/>
            <a:gdLst/>
            <a:ahLst/>
            <a:cxnLst/>
            <a:rect l="0" t="0" r="0" b="0"/>
            <a:pathLst>
              <a:path w="34291" h="533953">
                <a:moveTo>
                  <a:pt x="34290" y="11030"/>
                </a:moveTo>
                <a:lnTo>
                  <a:pt x="34290" y="0"/>
                </a:lnTo>
                <a:lnTo>
                  <a:pt x="34290" y="51215"/>
                </a:lnTo>
                <a:lnTo>
                  <a:pt x="33337" y="57823"/>
                </a:lnTo>
                <a:lnTo>
                  <a:pt x="31750" y="65085"/>
                </a:lnTo>
                <a:lnTo>
                  <a:pt x="29739" y="72784"/>
                </a:lnTo>
                <a:lnTo>
                  <a:pt x="27446" y="83632"/>
                </a:lnTo>
                <a:lnTo>
                  <a:pt x="19667" y="124299"/>
                </a:lnTo>
                <a:lnTo>
                  <a:pt x="14138" y="149319"/>
                </a:lnTo>
                <a:lnTo>
                  <a:pt x="12283" y="160373"/>
                </a:lnTo>
                <a:lnTo>
                  <a:pt x="11045" y="170599"/>
                </a:lnTo>
                <a:lnTo>
                  <a:pt x="8719" y="201012"/>
                </a:lnTo>
                <a:lnTo>
                  <a:pt x="3007" y="287031"/>
                </a:lnTo>
                <a:lnTo>
                  <a:pt x="1336" y="322292"/>
                </a:lnTo>
                <a:lnTo>
                  <a:pt x="594" y="347489"/>
                </a:lnTo>
                <a:lnTo>
                  <a:pt x="117" y="386948"/>
                </a:lnTo>
                <a:lnTo>
                  <a:pt x="0" y="500977"/>
                </a:lnTo>
                <a:lnTo>
                  <a:pt x="953" y="508159"/>
                </a:lnTo>
                <a:lnTo>
                  <a:pt x="2541" y="514852"/>
                </a:lnTo>
                <a:lnTo>
                  <a:pt x="8572" y="5339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8481252" y="1936714"/>
            <a:ext cx="462724" cy="300287"/>
          </a:xfrm>
          <a:custGeom>
            <a:avLst/>
            <a:gdLst/>
            <a:ahLst/>
            <a:cxnLst/>
            <a:rect l="0" t="0" r="0" b="0"/>
            <a:pathLst>
              <a:path w="462724" h="300287">
                <a:moveTo>
                  <a:pt x="111250" y="17816"/>
                </a:moveTo>
                <a:lnTo>
                  <a:pt x="111250" y="4163"/>
                </a:lnTo>
                <a:lnTo>
                  <a:pt x="110298" y="1094"/>
                </a:lnTo>
                <a:lnTo>
                  <a:pt x="108710" y="0"/>
                </a:lnTo>
                <a:lnTo>
                  <a:pt x="106699" y="224"/>
                </a:lnTo>
                <a:lnTo>
                  <a:pt x="104406" y="1325"/>
                </a:lnTo>
                <a:lnTo>
                  <a:pt x="93770" y="9331"/>
                </a:lnTo>
                <a:lnTo>
                  <a:pt x="77447" y="21665"/>
                </a:lnTo>
                <a:lnTo>
                  <a:pt x="69664" y="27049"/>
                </a:lnTo>
                <a:lnTo>
                  <a:pt x="55938" y="35572"/>
                </a:lnTo>
                <a:lnTo>
                  <a:pt x="50562" y="40131"/>
                </a:lnTo>
                <a:lnTo>
                  <a:pt x="46027" y="45075"/>
                </a:lnTo>
                <a:lnTo>
                  <a:pt x="42051" y="50276"/>
                </a:lnTo>
                <a:lnTo>
                  <a:pt x="37494" y="57553"/>
                </a:lnTo>
                <a:lnTo>
                  <a:pt x="32552" y="66215"/>
                </a:lnTo>
                <a:lnTo>
                  <a:pt x="27352" y="75799"/>
                </a:lnTo>
                <a:lnTo>
                  <a:pt x="22933" y="83141"/>
                </a:lnTo>
                <a:lnTo>
                  <a:pt x="19035" y="88989"/>
                </a:lnTo>
                <a:lnTo>
                  <a:pt x="15483" y="93839"/>
                </a:lnTo>
                <a:lnTo>
                  <a:pt x="13115" y="99931"/>
                </a:lnTo>
                <a:lnTo>
                  <a:pt x="11537" y="106849"/>
                </a:lnTo>
                <a:lnTo>
                  <a:pt x="10484" y="114319"/>
                </a:lnTo>
                <a:lnTo>
                  <a:pt x="10735" y="120251"/>
                </a:lnTo>
                <a:lnTo>
                  <a:pt x="11855" y="125158"/>
                </a:lnTo>
                <a:lnTo>
                  <a:pt x="13555" y="129382"/>
                </a:lnTo>
                <a:lnTo>
                  <a:pt x="15639" y="132198"/>
                </a:lnTo>
                <a:lnTo>
                  <a:pt x="17982" y="134076"/>
                </a:lnTo>
                <a:lnTo>
                  <a:pt x="20497" y="135327"/>
                </a:lnTo>
                <a:lnTo>
                  <a:pt x="30910" y="144338"/>
                </a:lnTo>
                <a:lnTo>
                  <a:pt x="37688" y="150741"/>
                </a:lnTo>
                <a:lnTo>
                  <a:pt x="44111" y="155963"/>
                </a:lnTo>
                <a:lnTo>
                  <a:pt x="56328" y="164304"/>
                </a:lnTo>
                <a:lnTo>
                  <a:pt x="87569" y="183457"/>
                </a:lnTo>
                <a:lnTo>
                  <a:pt x="97367" y="191108"/>
                </a:lnTo>
                <a:lnTo>
                  <a:pt x="105806" y="199067"/>
                </a:lnTo>
                <a:lnTo>
                  <a:pt x="113335" y="207229"/>
                </a:lnTo>
                <a:lnTo>
                  <a:pt x="118355" y="215529"/>
                </a:lnTo>
                <a:lnTo>
                  <a:pt x="121702" y="223920"/>
                </a:lnTo>
                <a:lnTo>
                  <a:pt x="123933" y="232371"/>
                </a:lnTo>
                <a:lnTo>
                  <a:pt x="125420" y="238957"/>
                </a:lnTo>
                <a:lnTo>
                  <a:pt x="126412" y="244301"/>
                </a:lnTo>
                <a:lnTo>
                  <a:pt x="127073" y="248816"/>
                </a:lnTo>
                <a:lnTo>
                  <a:pt x="126562" y="253731"/>
                </a:lnTo>
                <a:lnTo>
                  <a:pt x="125267" y="258912"/>
                </a:lnTo>
                <a:lnTo>
                  <a:pt x="123453" y="264272"/>
                </a:lnTo>
                <a:lnTo>
                  <a:pt x="121291" y="267845"/>
                </a:lnTo>
                <a:lnTo>
                  <a:pt x="118896" y="270227"/>
                </a:lnTo>
                <a:lnTo>
                  <a:pt x="112743" y="274778"/>
                </a:lnTo>
                <a:lnTo>
                  <a:pt x="103659" y="283151"/>
                </a:lnTo>
                <a:lnTo>
                  <a:pt x="98570" y="286146"/>
                </a:lnTo>
                <a:lnTo>
                  <a:pt x="87834" y="289474"/>
                </a:lnTo>
                <a:lnTo>
                  <a:pt x="76713" y="293493"/>
                </a:lnTo>
                <a:lnTo>
                  <a:pt x="65420" y="297501"/>
                </a:lnTo>
                <a:lnTo>
                  <a:pt x="54051" y="299283"/>
                </a:lnTo>
                <a:lnTo>
                  <a:pt x="42648" y="300075"/>
                </a:lnTo>
                <a:lnTo>
                  <a:pt x="36941" y="300286"/>
                </a:lnTo>
                <a:lnTo>
                  <a:pt x="25519" y="297980"/>
                </a:lnTo>
                <a:lnTo>
                  <a:pt x="15045" y="294733"/>
                </a:lnTo>
                <a:lnTo>
                  <a:pt x="7215" y="293290"/>
                </a:lnTo>
                <a:lnTo>
                  <a:pt x="4746" y="291953"/>
                </a:lnTo>
                <a:lnTo>
                  <a:pt x="3099" y="290108"/>
                </a:lnTo>
                <a:lnTo>
                  <a:pt x="458" y="284856"/>
                </a:lnTo>
                <a:lnTo>
                  <a:pt x="0" y="279395"/>
                </a:lnTo>
                <a:lnTo>
                  <a:pt x="4974" y="271868"/>
                </a:lnTo>
                <a:lnTo>
                  <a:pt x="8967" y="267194"/>
                </a:lnTo>
                <a:lnTo>
                  <a:pt x="13534" y="262173"/>
                </a:lnTo>
                <a:lnTo>
                  <a:pt x="23689" y="251514"/>
                </a:lnTo>
                <a:lnTo>
                  <a:pt x="34552" y="242966"/>
                </a:lnTo>
                <a:lnTo>
                  <a:pt x="45730" y="235993"/>
                </a:lnTo>
                <a:lnTo>
                  <a:pt x="57047" y="229718"/>
                </a:lnTo>
                <a:lnTo>
                  <a:pt x="92333" y="211729"/>
                </a:lnTo>
                <a:lnTo>
                  <a:pt x="104354" y="206146"/>
                </a:lnTo>
                <a:lnTo>
                  <a:pt x="115226" y="201472"/>
                </a:lnTo>
                <a:lnTo>
                  <a:pt x="125330" y="197403"/>
                </a:lnTo>
                <a:lnTo>
                  <a:pt x="137782" y="191833"/>
                </a:lnTo>
                <a:lnTo>
                  <a:pt x="178801" y="172246"/>
                </a:lnTo>
                <a:lnTo>
                  <a:pt x="197153" y="163287"/>
                </a:lnTo>
                <a:lnTo>
                  <a:pt x="207571" y="157659"/>
                </a:lnTo>
                <a:lnTo>
                  <a:pt x="231847" y="143785"/>
                </a:lnTo>
                <a:lnTo>
                  <a:pt x="272289" y="119910"/>
                </a:lnTo>
                <a:lnTo>
                  <a:pt x="282427" y="112548"/>
                </a:lnTo>
                <a:lnTo>
                  <a:pt x="290138" y="105736"/>
                </a:lnTo>
                <a:lnTo>
                  <a:pt x="303151" y="92134"/>
                </a:lnTo>
                <a:lnTo>
                  <a:pt x="318459" y="76563"/>
                </a:lnTo>
                <a:lnTo>
                  <a:pt x="325590" y="70316"/>
                </a:lnTo>
                <a:lnTo>
                  <a:pt x="332248" y="65198"/>
                </a:lnTo>
                <a:lnTo>
                  <a:pt x="338592" y="60834"/>
                </a:lnTo>
                <a:lnTo>
                  <a:pt x="342821" y="56019"/>
                </a:lnTo>
                <a:lnTo>
                  <a:pt x="345640" y="50905"/>
                </a:lnTo>
                <a:lnTo>
                  <a:pt x="347521" y="45590"/>
                </a:lnTo>
                <a:lnTo>
                  <a:pt x="349726" y="40142"/>
                </a:lnTo>
                <a:lnTo>
                  <a:pt x="352149" y="34605"/>
                </a:lnTo>
                <a:lnTo>
                  <a:pt x="354717" y="29008"/>
                </a:lnTo>
                <a:lnTo>
                  <a:pt x="357570" y="20250"/>
                </a:lnTo>
                <a:lnTo>
                  <a:pt x="358331" y="16581"/>
                </a:lnTo>
                <a:lnTo>
                  <a:pt x="357885" y="14135"/>
                </a:lnTo>
                <a:lnTo>
                  <a:pt x="356637" y="12505"/>
                </a:lnTo>
                <a:lnTo>
                  <a:pt x="352708" y="9740"/>
                </a:lnTo>
                <a:lnTo>
                  <a:pt x="347787" y="5337"/>
                </a:lnTo>
                <a:lnTo>
                  <a:pt x="345141" y="3781"/>
                </a:lnTo>
                <a:lnTo>
                  <a:pt x="339661" y="2053"/>
                </a:lnTo>
                <a:lnTo>
                  <a:pt x="336867" y="2545"/>
                </a:lnTo>
                <a:lnTo>
                  <a:pt x="328383" y="6835"/>
                </a:lnTo>
                <a:lnTo>
                  <a:pt x="322688" y="8173"/>
                </a:lnTo>
                <a:lnTo>
                  <a:pt x="319837" y="10434"/>
                </a:lnTo>
                <a:lnTo>
                  <a:pt x="314128" y="18028"/>
                </a:lnTo>
                <a:lnTo>
                  <a:pt x="296457" y="42114"/>
                </a:lnTo>
                <a:lnTo>
                  <a:pt x="290919" y="51160"/>
                </a:lnTo>
                <a:lnTo>
                  <a:pt x="286274" y="60047"/>
                </a:lnTo>
                <a:lnTo>
                  <a:pt x="282225" y="68830"/>
                </a:lnTo>
                <a:lnTo>
                  <a:pt x="277621" y="82305"/>
                </a:lnTo>
                <a:lnTo>
                  <a:pt x="272647" y="98909"/>
                </a:lnTo>
                <a:lnTo>
                  <a:pt x="267425" y="117598"/>
                </a:lnTo>
                <a:lnTo>
                  <a:pt x="264897" y="132914"/>
                </a:lnTo>
                <a:lnTo>
                  <a:pt x="264164" y="145983"/>
                </a:lnTo>
                <a:lnTo>
                  <a:pt x="264628" y="157553"/>
                </a:lnTo>
                <a:lnTo>
                  <a:pt x="265889" y="166219"/>
                </a:lnTo>
                <a:lnTo>
                  <a:pt x="267682" y="172949"/>
                </a:lnTo>
                <a:lnTo>
                  <a:pt x="269831" y="178388"/>
                </a:lnTo>
                <a:lnTo>
                  <a:pt x="273168" y="182014"/>
                </a:lnTo>
                <a:lnTo>
                  <a:pt x="277298" y="184431"/>
                </a:lnTo>
                <a:lnTo>
                  <a:pt x="286967" y="188069"/>
                </a:lnTo>
                <a:lnTo>
                  <a:pt x="297614" y="192861"/>
                </a:lnTo>
                <a:lnTo>
                  <a:pt x="308696" y="195626"/>
                </a:lnTo>
                <a:lnTo>
                  <a:pt x="314318" y="196364"/>
                </a:lnTo>
                <a:lnTo>
                  <a:pt x="325646" y="194643"/>
                </a:lnTo>
                <a:lnTo>
                  <a:pt x="339887" y="190703"/>
                </a:lnTo>
                <a:lnTo>
                  <a:pt x="362091" y="185777"/>
                </a:lnTo>
                <a:lnTo>
                  <a:pt x="371823" y="184082"/>
                </a:lnTo>
                <a:lnTo>
                  <a:pt x="380215" y="182953"/>
                </a:lnTo>
                <a:lnTo>
                  <a:pt x="394620" y="180745"/>
                </a:lnTo>
                <a:lnTo>
                  <a:pt x="407372" y="176589"/>
                </a:lnTo>
                <a:lnTo>
                  <a:pt x="414392" y="175099"/>
                </a:lnTo>
                <a:lnTo>
                  <a:pt x="421930" y="174106"/>
                </a:lnTo>
                <a:lnTo>
                  <a:pt x="429813" y="173444"/>
                </a:lnTo>
                <a:lnTo>
                  <a:pt x="443651" y="175249"/>
                </a:lnTo>
                <a:lnTo>
                  <a:pt x="462723" y="1806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5780722" y="2729688"/>
            <a:ext cx="60008" cy="399275"/>
          </a:xfrm>
          <a:custGeom>
            <a:avLst/>
            <a:gdLst/>
            <a:ahLst/>
            <a:cxnLst/>
            <a:rect l="0" t="0" r="0" b="0"/>
            <a:pathLst>
              <a:path w="60008" h="399275">
                <a:moveTo>
                  <a:pt x="0" y="4939"/>
                </a:moveTo>
                <a:lnTo>
                  <a:pt x="0" y="0"/>
                </a:lnTo>
                <a:lnTo>
                  <a:pt x="0" y="28554"/>
                </a:lnTo>
                <a:lnTo>
                  <a:pt x="953" y="34970"/>
                </a:lnTo>
                <a:lnTo>
                  <a:pt x="2540" y="42105"/>
                </a:lnTo>
                <a:lnTo>
                  <a:pt x="4551" y="49719"/>
                </a:lnTo>
                <a:lnTo>
                  <a:pt x="6844" y="64320"/>
                </a:lnTo>
                <a:lnTo>
                  <a:pt x="11932" y="105943"/>
                </a:lnTo>
                <a:lnTo>
                  <a:pt x="13670" y="122758"/>
                </a:lnTo>
                <a:lnTo>
                  <a:pt x="14828" y="135872"/>
                </a:lnTo>
                <a:lnTo>
                  <a:pt x="15600" y="146520"/>
                </a:lnTo>
                <a:lnTo>
                  <a:pt x="18020" y="161239"/>
                </a:lnTo>
                <a:lnTo>
                  <a:pt x="21538" y="178672"/>
                </a:lnTo>
                <a:lnTo>
                  <a:pt x="25789" y="197913"/>
                </a:lnTo>
                <a:lnTo>
                  <a:pt x="28623" y="213599"/>
                </a:lnTo>
                <a:lnTo>
                  <a:pt x="30512" y="226913"/>
                </a:lnTo>
                <a:lnTo>
                  <a:pt x="31771" y="238647"/>
                </a:lnTo>
                <a:lnTo>
                  <a:pt x="34516" y="255994"/>
                </a:lnTo>
                <a:lnTo>
                  <a:pt x="42645" y="300669"/>
                </a:lnTo>
                <a:lnTo>
                  <a:pt x="45575" y="321155"/>
                </a:lnTo>
                <a:lnTo>
                  <a:pt x="47529" y="339575"/>
                </a:lnTo>
                <a:lnTo>
                  <a:pt x="48831" y="356617"/>
                </a:lnTo>
                <a:lnTo>
                  <a:pt x="50651" y="368931"/>
                </a:lnTo>
                <a:lnTo>
                  <a:pt x="52818" y="378093"/>
                </a:lnTo>
                <a:lnTo>
                  <a:pt x="60007" y="3992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5574982" y="2847500"/>
            <a:ext cx="934403" cy="225906"/>
          </a:xfrm>
          <a:custGeom>
            <a:avLst/>
            <a:gdLst/>
            <a:ahLst/>
            <a:cxnLst/>
            <a:rect l="0" t="0" r="0" b="0"/>
            <a:pathLst>
              <a:path w="934403" h="225906">
                <a:moveTo>
                  <a:pt x="0" y="127157"/>
                </a:moveTo>
                <a:lnTo>
                  <a:pt x="19579" y="120313"/>
                </a:lnTo>
                <a:lnTo>
                  <a:pt x="31244" y="115225"/>
                </a:lnTo>
                <a:lnTo>
                  <a:pt x="57624" y="111557"/>
                </a:lnTo>
                <a:lnTo>
                  <a:pt x="83713" y="105618"/>
                </a:lnTo>
                <a:lnTo>
                  <a:pt x="98671" y="101368"/>
                </a:lnTo>
                <a:lnTo>
                  <a:pt x="122912" y="96645"/>
                </a:lnTo>
                <a:lnTo>
                  <a:pt x="147020" y="92641"/>
                </a:lnTo>
                <a:lnTo>
                  <a:pt x="162783" y="88907"/>
                </a:lnTo>
                <a:lnTo>
                  <a:pt x="179960" y="84512"/>
                </a:lnTo>
                <a:lnTo>
                  <a:pt x="206665" y="77089"/>
                </a:lnTo>
                <a:lnTo>
                  <a:pt x="217787" y="73776"/>
                </a:lnTo>
                <a:lnTo>
                  <a:pt x="228059" y="69662"/>
                </a:lnTo>
                <a:lnTo>
                  <a:pt x="237764" y="65015"/>
                </a:lnTo>
                <a:lnTo>
                  <a:pt x="247092" y="60011"/>
                </a:lnTo>
                <a:lnTo>
                  <a:pt x="256168" y="55723"/>
                </a:lnTo>
                <a:lnTo>
                  <a:pt x="265076" y="51912"/>
                </a:lnTo>
                <a:lnTo>
                  <a:pt x="282594" y="45137"/>
                </a:lnTo>
                <a:lnTo>
                  <a:pt x="299905" y="38951"/>
                </a:lnTo>
                <a:lnTo>
                  <a:pt x="325716" y="30114"/>
                </a:lnTo>
                <a:lnTo>
                  <a:pt x="340342" y="24337"/>
                </a:lnTo>
                <a:lnTo>
                  <a:pt x="355099" y="18594"/>
                </a:lnTo>
                <a:lnTo>
                  <a:pt x="374356" y="12867"/>
                </a:lnTo>
                <a:lnTo>
                  <a:pt x="398185" y="8273"/>
                </a:lnTo>
                <a:lnTo>
                  <a:pt x="423686" y="7208"/>
                </a:lnTo>
                <a:lnTo>
                  <a:pt x="428190" y="7186"/>
                </a:lnTo>
                <a:lnTo>
                  <a:pt x="431192" y="8124"/>
                </a:lnTo>
                <a:lnTo>
                  <a:pt x="433194" y="9702"/>
                </a:lnTo>
                <a:lnTo>
                  <a:pt x="438552" y="16473"/>
                </a:lnTo>
                <a:lnTo>
                  <a:pt x="443514" y="21767"/>
                </a:lnTo>
                <a:lnTo>
                  <a:pt x="448895" y="27294"/>
                </a:lnTo>
                <a:lnTo>
                  <a:pt x="450711" y="32960"/>
                </a:lnTo>
                <a:lnTo>
                  <a:pt x="451922" y="40546"/>
                </a:lnTo>
                <a:lnTo>
                  <a:pt x="452728" y="49414"/>
                </a:lnTo>
                <a:lnTo>
                  <a:pt x="455171" y="63898"/>
                </a:lnTo>
                <a:lnTo>
                  <a:pt x="465806" y="118574"/>
                </a:lnTo>
                <a:lnTo>
                  <a:pt x="467700" y="130960"/>
                </a:lnTo>
                <a:lnTo>
                  <a:pt x="468963" y="141122"/>
                </a:lnTo>
                <a:lnTo>
                  <a:pt x="470757" y="151707"/>
                </a:lnTo>
                <a:lnTo>
                  <a:pt x="472905" y="162574"/>
                </a:lnTo>
                <a:lnTo>
                  <a:pt x="475290" y="173628"/>
                </a:lnTo>
                <a:lnTo>
                  <a:pt x="476880" y="182903"/>
                </a:lnTo>
                <a:lnTo>
                  <a:pt x="477940" y="190991"/>
                </a:lnTo>
                <a:lnTo>
                  <a:pt x="478647" y="198288"/>
                </a:lnTo>
                <a:lnTo>
                  <a:pt x="479118" y="204105"/>
                </a:lnTo>
                <a:lnTo>
                  <a:pt x="479432" y="208936"/>
                </a:lnTo>
                <a:lnTo>
                  <a:pt x="479936" y="218982"/>
                </a:lnTo>
                <a:lnTo>
                  <a:pt x="479025" y="220758"/>
                </a:lnTo>
                <a:lnTo>
                  <a:pt x="475472" y="225273"/>
                </a:lnTo>
                <a:lnTo>
                  <a:pt x="473192" y="225905"/>
                </a:lnTo>
                <a:lnTo>
                  <a:pt x="470719" y="225374"/>
                </a:lnTo>
                <a:lnTo>
                  <a:pt x="464456" y="222229"/>
                </a:lnTo>
                <a:lnTo>
                  <a:pt x="462990" y="219113"/>
                </a:lnTo>
                <a:lnTo>
                  <a:pt x="461060" y="214179"/>
                </a:lnTo>
                <a:lnTo>
                  <a:pt x="458821" y="208032"/>
                </a:lnTo>
                <a:lnTo>
                  <a:pt x="457328" y="202028"/>
                </a:lnTo>
                <a:lnTo>
                  <a:pt x="456333" y="196121"/>
                </a:lnTo>
                <a:lnTo>
                  <a:pt x="455670" y="190278"/>
                </a:lnTo>
                <a:lnTo>
                  <a:pt x="455227" y="182573"/>
                </a:lnTo>
                <a:lnTo>
                  <a:pt x="454736" y="163851"/>
                </a:lnTo>
                <a:lnTo>
                  <a:pt x="455557" y="155430"/>
                </a:lnTo>
                <a:lnTo>
                  <a:pt x="457057" y="147911"/>
                </a:lnTo>
                <a:lnTo>
                  <a:pt x="459010" y="140993"/>
                </a:lnTo>
                <a:lnTo>
                  <a:pt x="463720" y="125686"/>
                </a:lnTo>
                <a:lnTo>
                  <a:pt x="466309" y="117604"/>
                </a:lnTo>
                <a:lnTo>
                  <a:pt x="470893" y="108406"/>
                </a:lnTo>
                <a:lnTo>
                  <a:pt x="476806" y="98464"/>
                </a:lnTo>
                <a:lnTo>
                  <a:pt x="483605" y="88026"/>
                </a:lnTo>
                <a:lnTo>
                  <a:pt x="490996" y="78209"/>
                </a:lnTo>
                <a:lnTo>
                  <a:pt x="498781" y="68808"/>
                </a:lnTo>
                <a:lnTo>
                  <a:pt x="506828" y="59683"/>
                </a:lnTo>
                <a:lnTo>
                  <a:pt x="516003" y="50742"/>
                </a:lnTo>
                <a:lnTo>
                  <a:pt x="525930" y="41923"/>
                </a:lnTo>
                <a:lnTo>
                  <a:pt x="544262" y="26411"/>
                </a:lnTo>
                <a:lnTo>
                  <a:pt x="555584" y="16341"/>
                </a:lnTo>
                <a:lnTo>
                  <a:pt x="560889" y="13274"/>
                </a:lnTo>
                <a:lnTo>
                  <a:pt x="583092" y="5814"/>
                </a:lnTo>
                <a:lnTo>
                  <a:pt x="594432" y="1789"/>
                </a:lnTo>
                <a:lnTo>
                  <a:pt x="605822" y="0"/>
                </a:lnTo>
                <a:lnTo>
                  <a:pt x="617234" y="1746"/>
                </a:lnTo>
                <a:lnTo>
                  <a:pt x="631829" y="5543"/>
                </a:lnTo>
                <a:lnTo>
                  <a:pt x="635532" y="6076"/>
                </a:lnTo>
                <a:lnTo>
                  <a:pt x="638953" y="7384"/>
                </a:lnTo>
                <a:lnTo>
                  <a:pt x="645294" y="11377"/>
                </a:lnTo>
                <a:lnTo>
                  <a:pt x="651287" y="16327"/>
                </a:lnTo>
                <a:lnTo>
                  <a:pt x="654219" y="18980"/>
                </a:lnTo>
                <a:lnTo>
                  <a:pt x="656174" y="21702"/>
                </a:lnTo>
                <a:lnTo>
                  <a:pt x="658346" y="27266"/>
                </a:lnTo>
                <a:lnTo>
                  <a:pt x="664119" y="49405"/>
                </a:lnTo>
                <a:lnTo>
                  <a:pt x="665631" y="57225"/>
                </a:lnTo>
                <a:lnTo>
                  <a:pt x="666639" y="64343"/>
                </a:lnTo>
                <a:lnTo>
                  <a:pt x="667311" y="70994"/>
                </a:lnTo>
                <a:lnTo>
                  <a:pt x="667759" y="77332"/>
                </a:lnTo>
                <a:lnTo>
                  <a:pt x="668057" y="83463"/>
                </a:lnTo>
                <a:lnTo>
                  <a:pt x="668390" y="95355"/>
                </a:lnTo>
                <a:lnTo>
                  <a:pt x="668640" y="142493"/>
                </a:lnTo>
                <a:lnTo>
                  <a:pt x="668645" y="148811"/>
                </a:lnTo>
                <a:lnTo>
                  <a:pt x="669601" y="153976"/>
                </a:lnTo>
                <a:lnTo>
                  <a:pt x="671191" y="158371"/>
                </a:lnTo>
                <a:lnTo>
                  <a:pt x="673203" y="162254"/>
                </a:lnTo>
                <a:lnTo>
                  <a:pt x="677979" y="169108"/>
                </a:lnTo>
                <a:lnTo>
                  <a:pt x="680586" y="172269"/>
                </a:lnTo>
                <a:lnTo>
                  <a:pt x="683277" y="176282"/>
                </a:lnTo>
                <a:lnTo>
                  <a:pt x="686023" y="180862"/>
                </a:lnTo>
                <a:lnTo>
                  <a:pt x="688806" y="185820"/>
                </a:lnTo>
                <a:lnTo>
                  <a:pt x="691614" y="189126"/>
                </a:lnTo>
                <a:lnTo>
                  <a:pt x="694438" y="191330"/>
                </a:lnTo>
                <a:lnTo>
                  <a:pt x="700117" y="194731"/>
                </a:lnTo>
                <a:lnTo>
                  <a:pt x="705816" y="199417"/>
                </a:lnTo>
                <a:lnTo>
                  <a:pt x="708668" y="200095"/>
                </a:lnTo>
                <a:lnTo>
                  <a:pt x="711523" y="199595"/>
                </a:lnTo>
                <a:lnTo>
                  <a:pt x="717235" y="197452"/>
                </a:lnTo>
                <a:lnTo>
                  <a:pt x="722949" y="196499"/>
                </a:lnTo>
                <a:lnTo>
                  <a:pt x="725806" y="195293"/>
                </a:lnTo>
                <a:lnTo>
                  <a:pt x="735330" y="189044"/>
                </a:lnTo>
                <a:lnTo>
                  <a:pt x="744644" y="183872"/>
                </a:lnTo>
                <a:lnTo>
                  <a:pt x="752593" y="178399"/>
                </a:lnTo>
                <a:lnTo>
                  <a:pt x="760253" y="172791"/>
                </a:lnTo>
                <a:lnTo>
                  <a:pt x="770008" y="167124"/>
                </a:lnTo>
                <a:lnTo>
                  <a:pt x="774324" y="163327"/>
                </a:lnTo>
                <a:lnTo>
                  <a:pt x="778153" y="158890"/>
                </a:lnTo>
                <a:lnTo>
                  <a:pt x="781659" y="154028"/>
                </a:lnTo>
                <a:lnTo>
                  <a:pt x="784948" y="148881"/>
                </a:lnTo>
                <a:lnTo>
                  <a:pt x="788094" y="143544"/>
                </a:lnTo>
                <a:lnTo>
                  <a:pt x="791144" y="138082"/>
                </a:lnTo>
                <a:lnTo>
                  <a:pt x="797072" y="126933"/>
                </a:lnTo>
                <a:lnTo>
                  <a:pt x="834034" y="53564"/>
                </a:lnTo>
                <a:lnTo>
                  <a:pt x="836058" y="45710"/>
                </a:lnTo>
                <a:lnTo>
                  <a:pt x="837407" y="36664"/>
                </a:lnTo>
                <a:lnTo>
                  <a:pt x="838306" y="26823"/>
                </a:lnTo>
                <a:lnTo>
                  <a:pt x="839859" y="19310"/>
                </a:lnTo>
                <a:lnTo>
                  <a:pt x="841846" y="13349"/>
                </a:lnTo>
                <a:lnTo>
                  <a:pt x="847328" y="1489"/>
                </a:lnTo>
                <a:lnTo>
                  <a:pt x="847778" y="1468"/>
                </a:lnTo>
                <a:lnTo>
                  <a:pt x="848078" y="2407"/>
                </a:lnTo>
                <a:lnTo>
                  <a:pt x="848411" y="6943"/>
                </a:lnTo>
                <a:lnTo>
                  <a:pt x="848559" y="15308"/>
                </a:lnTo>
                <a:lnTo>
                  <a:pt x="849551" y="20206"/>
                </a:lnTo>
                <a:lnTo>
                  <a:pt x="851165" y="25377"/>
                </a:lnTo>
                <a:lnTo>
                  <a:pt x="853193" y="30728"/>
                </a:lnTo>
                <a:lnTo>
                  <a:pt x="854546" y="38106"/>
                </a:lnTo>
                <a:lnTo>
                  <a:pt x="855447" y="46835"/>
                </a:lnTo>
                <a:lnTo>
                  <a:pt x="856048" y="56464"/>
                </a:lnTo>
                <a:lnTo>
                  <a:pt x="857401" y="65741"/>
                </a:lnTo>
                <a:lnTo>
                  <a:pt x="859256" y="74783"/>
                </a:lnTo>
                <a:lnTo>
                  <a:pt x="861445" y="83668"/>
                </a:lnTo>
                <a:lnTo>
                  <a:pt x="862904" y="94355"/>
                </a:lnTo>
                <a:lnTo>
                  <a:pt x="863877" y="106241"/>
                </a:lnTo>
                <a:lnTo>
                  <a:pt x="864526" y="118928"/>
                </a:lnTo>
                <a:lnTo>
                  <a:pt x="865910" y="130244"/>
                </a:lnTo>
                <a:lnTo>
                  <a:pt x="867786" y="140645"/>
                </a:lnTo>
                <a:lnTo>
                  <a:pt x="869989" y="150436"/>
                </a:lnTo>
                <a:lnTo>
                  <a:pt x="872410" y="158869"/>
                </a:lnTo>
                <a:lnTo>
                  <a:pt x="874977" y="166396"/>
                </a:lnTo>
                <a:lnTo>
                  <a:pt x="877641" y="173319"/>
                </a:lnTo>
                <a:lnTo>
                  <a:pt x="880369" y="179839"/>
                </a:lnTo>
                <a:lnTo>
                  <a:pt x="883140" y="186091"/>
                </a:lnTo>
                <a:lnTo>
                  <a:pt x="885940" y="192164"/>
                </a:lnTo>
                <a:lnTo>
                  <a:pt x="889712" y="197165"/>
                </a:lnTo>
                <a:lnTo>
                  <a:pt x="894131" y="201451"/>
                </a:lnTo>
                <a:lnTo>
                  <a:pt x="898982" y="205262"/>
                </a:lnTo>
                <a:lnTo>
                  <a:pt x="909453" y="212035"/>
                </a:lnTo>
                <a:lnTo>
                  <a:pt x="914912" y="215175"/>
                </a:lnTo>
                <a:lnTo>
                  <a:pt x="918551" y="216316"/>
                </a:lnTo>
                <a:lnTo>
                  <a:pt x="920978" y="216124"/>
                </a:lnTo>
                <a:lnTo>
                  <a:pt x="922595" y="215043"/>
                </a:lnTo>
                <a:lnTo>
                  <a:pt x="926932" y="213843"/>
                </a:lnTo>
                <a:lnTo>
                  <a:pt x="934402" y="2128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6552548" y="2850057"/>
            <a:ext cx="308310" cy="218852"/>
          </a:xfrm>
          <a:custGeom>
            <a:avLst/>
            <a:gdLst/>
            <a:ahLst/>
            <a:cxnLst/>
            <a:rect l="0" t="0" r="0" b="0"/>
            <a:pathLst>
              <a:path w="308310" h="218852">
                <a:moveTo>
                  <a:pt x="33989" y="98882"/>
                </a:moveTo>
                <a:lnTo>
                  <a:pt x="29439" y="103434"/>
                </a:lnTo>
                <a:lnTo>
                  <a:pt x="28098" y="105727"/>
                </a:lnTo>
                <a:lnTo>
                  <a:pt x="26608" y="110814"/>
                </a:lnTo>
                <a:lnTo>
                  <a:pt x="25946" y="116251"/>
                </a:lnTo>
                <a:lnTo>
                  <a:pt x="25769" y="119034"/>
                </a:lnTo>
                <a:lnTo>
                  <a:pt x="26605" y="121842"/>
                </a:lnTo>
                <a:lnTo>
                  <a:pt x="30072" y="127502"/>
                </a:lnTo>
                <a:lnTo>
                  <a:pt x="32330" y="129392"/>
                </a:lnTo>
                <a:lnTo>
                  <a:pt x="34788" y="130652"/>
                </a:lnTo>
                <a:lnTo>
                  <a:pt x="37379" y="131492"/>
                </a:lnTo>
                <a:lnTo>
                  <a:pt x="41012" y="131100"/>
                </a:lnTo>
                <a:lnTo>
                  <a:pt x="54273" y="126949"/>
                </a:lnTo>
                <a:lnTo>
                  <a:pt x="61420" y="125644"/>
                </a:lnTo>
                <a:lnTo>
                  <a:pt x="70310" y="122524"/>
                </a:lnTo>
                <a:lnTo>
                  <a:pt x="75348" y="120358"/>
                </a:lnTo>
                <a:lnTo>
                  <a:pt x="86026" y="115412"/>
                </a:lnTo>
                <a:lnTo>
                  <a:pt x="108403" y="104476"/>
                </a:lnTo>
                <a:lnTo>
                  <a:pt x="117227" y="98829"/>
                </a:lnTo>
                <a:lnTo>
                  <a:pt x="125276" y="93144"/>
                </a:lnTo>
                <a:lnTo>
                  <a:pt x="130089" y="90294"/>
                </a:lnTo>
                <a:lnTo>
                  <a:pt x="135204" y="87442"/>
                </a:lnTo>
                <a:lnTo>
                  <a:pt x="145966" y="81733"/>
                </a:lnTo>
                <a:lnTo>
                  <a:pt x="151503" y="78877"/>
                </a:lnTo>
                <a:lnTo>
                  <a:pt x="157099" y="75068"/>
                </a:lnTo>
                <a:lnTo>
                  <a:pt x="162735" y="70624"/>
                </a:lnTo>
                <a:lnTo>
                  <a:pt x="168397" y="65756"/>
                </a:lnTo>
                <a:lnTo>
                  <a:pt x="174077" y="61558"/>
                </a:lnTo>
                <a:lnTo>
                  <a:pt x="179768" y="57807"/>
                </a:lnTo>
                <a:lnTo>
                  <a:pt x="193489" y="49494"/>
                </a:lnTo>
                <a:lnTo>
                  <a:pt x="200417" y="43503"/>
                </a:lnTo>
                <a:lnTo>
                  <a:pt x="202091" y="40055"/>
                </a:lnTo>
                <a:lnTo>
                  <a:pt x="203207" y="35852"/>
                </a:lnTo>
                <a:lnTo>
                  <a:pt x="203951" y="31145"/>
                </a:lnTo>
                <a:lnTo>
                  <a:pt x="204447" y="27054"/>
                </a:lnTo>
                <a:lnTo>
                  <a:pt x="204778" y="23374"/>
                </a:lnTo>
                <a:lnTo>
                  <a:pt x="204998" y="19969"/>
                </a:lnTo>
                <a:lnTo>
                  <a:pt x="203240" y="16746"/>
                </a:lnTo>
                <a:lnTo>
                  <a:pt x="196207" y="10625"/>
                </a:lnTo>
                <a:lnTo>
                  <a:pt x="189271" y="7269"/>
                </a:lnTo>
                <a:lnTo>
                  <a:pt x="186087" y="6375"/>
                </a:lnTo>
                <a:lnTo>
                  <a:pt x="180011" y="2840"/>
                </a:lnTo>
                <a:lnTo>
                  <a:pt x="177057" y="565"/>
                </a:lnTo>
                <a:lnTo>
                  <a:pt x="173183" y="0"/>
                </a:lnTo>
                <a:lnTo>
                  <a:pt x="163797" y="1912"/>
                </a:lnTo>
                <a:lnTo>
                  <a:pt x="158628" y="2803"/>
                </a:lnTo>
                <a:lnTo>
                  <a:pt x="153277" y="3397"/>
                </a:lnTo>
                <a:lnTo>
                  <a:pt x="147805" y="3793"/>
                </a:lnTo>
                <a:lnTo>
                  <a:pt x="142251" y="5010"/>
                </a:lnTo>
                <a:lnTo>
                  <a:pt x="136644" y="6773"/>
                </a:lnTo>
                <a:lnTo>
                  <a:pt x="131000" y="8901"/>
                </a:lnTo>
                <a:lnTo>
                  <a:pt x="121523" y="13177"/>
                </a:lnTo>
                <a:lnTo>
                  <a:pt x="75410" y="35492"/>
                </a:lnTo>
                <a:lnTo>
                  <a:pt x="67318" y="39477"/>
                </a:lnTo>
                <a:lnTo>
                  <a:pt x="60018" y="44039"/>
                </a:lnTo>
                <a:lnTo>
                  <a:pt x="53247" y="48985"/>
                </a:lnTo>
                <a:lnTo>
                  <a:pt x="46828" y="54188"/>
                </a:lnTo>
                <a:lnTo>
                  <a:pt x="40644" y="58608"/>
                </a:lnTo>
                <a:lnTo>
                  <a:pt x="34615" y="62508"/>
                </a:lnTo>
                <a:lnTo>
                  <a:pt x="28692" y="66060"/>
                </a:lnTo>
                <a:lnTo>
                  <a:pt x="22838" y="73191"/>
                </a:lnTo>
                <a:lnTo>
                  <a:pt x="17030" y="82708"/>
                </a:lnTo>
                <a:lnTo>
                  <a:pt x="11253" y="93814"/>
                </a:lnTo>
                <a:lnTo>
                  <a:pt x="7401" y="103123"/>
                </a:lnTo>
                <a:lnTo>
                  <a:pt x="4834" y="111235"/>
                </a:lnTo>
                <a:lnTo>
                  <a:pt x="3123" y="118548"/>
                </a:lnTo>
                <a:lnTo>
                  <a:pt x="1982" y="126280"/>
                </a:lnTo>
                <a:lnTo>
                  <a:pt x="1220" y="134293"/>
                </a:lnTo>
                <a:lnTo>
                  <a:pt x="714" y="142492"/>
                </a:lnTo>
                <a:lnTo>
                  <a:pt x="150" y="156682"/>
                </a:lnTo>
                <a:lnTo>
                  <a:pt x="0" y="163133"/>
                </a:lnTo>
                <a:lnTo>
                  <a:pt x="852" y="168386"/>
                </a:lnTo>
                <a:lnTo>
                  <a:pt x="2372" y="172841"/>
                </a:lnTo>
                <a:lnTo>
                  <a:pt x="11657" y="191385"/>
                </a:lnTo>
                <a:lnTo>
                  <a:pt x="15291" y="195793"/>
                </a:lnTo>
                <a:lnTo>
                  <a:pt x="19619" y="199685"/>
                </a:lnTo>
                <a:lnTo>
                  <a:pt x="24409" y="203232"/>
                </a:lnTo>
                <a:lnTo>
                  <a:pt x="29507" y="206549"/>
                </a:lnTo>
                <a:lnTo>
                  <a:pt x="34811" y="209712"/>
                </a:lnTo>
                <a:lnTo>
                  <a:pt x="40252" y="212774"/>
                </a:lnTo>
                <a:lnTo>
                  <a:pt x="45784" y="214815"/>
                </a:lnTo>
                <a:lnTo>
                  <a:pt x="51378" y="216176"/>
                </a:lnTo>
                <a:lnTo>
                  <a:pt x="57012" y="217083"/>
                </a:lnTo>
                <a:lnTo>
                  <a:pt x="63625" y="217688"/>
                </a:lnTo>
                <a:lnTo>
                  <a:pt x="70891" y="218091"/>
                </a:lnTo>
                <a:lnTo>
                  <a:pt x="86585" y="218539"/>
                </a:lnTo>
                <a:lnTo>
                  <a:pt x="128439" y="218851"/>
                </a:lnTo>
                <a:lnTo>
                  <a:pt x="136008" y="217914"/>
                </a:lnTo>
                <a:lnTo>
                  <a:pt x="142960" y="216337"/>
                </a:lnTo>
                <a:lnTo>
                  <a:pt x="156716" y="212044"/>
                </a:lnTo>
                <a:lnTo>
                  <a:pt x="210877" y="194194"/>
                </a:lnTo>
                <a:lnTo>
                  <a:pt x="224304" y="188141"/>
                </a:lnTo>
                <a:lnTo>
                  <a:pt x="237066" y="181248"/>
                </a:lnTo>
                <a:lnTo>
                  <a:pt x="249384" y="173796"/>
                </a:lnTo>
                <a:lnTo>
                  <a:pt x="258548" y="167875"/>
                </a:lnTo>
                <a:lnTo>
                  <a:pt x="265610" y="162975"/>
                </a:lnTo>
                <a:lnTo>
                  <a:pt x="271271" y="158756"/>
                </a:lnTo>
                <a:lnTo>
                  <a:pt x="280100" y="154068"/>
                </a:lnTo>
                <a:lnTo>
                  <a:pt x="283788" y="152818"/>
                </a:lnTo>
                <a:lnTo>
                  <a:pt x="290426" y="148889"/>
                </a:lnTo>
                <a:lnTo>
                  <a:pt x="296551" y="143968"/>
                </a:lnTo>
                <a:lnTo>
                  <a:pt x="302449" y="138605"/>
                </a:lnTo>
                <a:lnTo>
                  <a:pt x="304402" y="135842"/>
                </a:lnTo>
                <a:lnTo>
                  <a:pt x="305704" y="133047"/>
                </a:lnTo>
                <a:lnTo>
                  <a:pt x="308309" y="124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5661898" y="3814762"/>
            <a:ext cx="58785" cy="462916"/>
          </a:xfrm>
          <a:custGeom>
            <a:avLst/>
            <a:gdLst/>
            <a:ahLst/>
            <a:cxnLst/>
            <a:rect l="0" t="0" r="0" b="0"/>
            <a:pathLst>
              <a:path w="58785" h="462916">
                <a:moveTo>
                  <a:pt x="7381" y="0"/>
                </a:moveTo>
                <a:lnTo>
                  <a:pt x="2831" y="0"/>
                </a:lnTo>
                <a:lnTo>
                  <a:pt x="1490" y="953"/>
                </a:lnTo>
                <a:lnTo>
                  <a:pt x="596" y="2540"/>
                </a:lnTo>
                <a:lnTo>
                  <a:pt x="0" y="4551"/>
                </a:lnTo>
                <a:lnTo>
                  <a:pt x="556" y="6844"/>
                </a:lnTo>
                <a:lnTo>
                  <a:pt x="1879" y="9325"/>
                </a:lnTo>
                <a:lnTo>
                  <a:pt x="3713" y="11932"/>
                </a:lnTo>
                <a:lnTo>
                  <a:pt x="4936" y="14622"/>
                </a:lnTo>
                <a:lnTo>
                  <a:pt x="6294" y="20151"/>
                </a:lnTo>
                <a:lnTo>
                  <a:pt x="7609" y="23912"/>
                </a:lnTo>
                <a:lnTo>
                  <a:pt x="9438" y="28324"/>
                </a:lnTo>
                <a:lnTo>
                  <a:pt x="11610" y="33170"/>
                </a:lnTo>
                <a:lnTo>
                  <a:pt x="16563" y="43635"/>
                </a:lnTo>
                <a:lnTo>
                  <a:pt x="27505" y="65875"/>
                </a:lnTo>
                <a:lnTo>
                  <a:pt x="29370" y="72492"/>
                </a:lnTo>
                <a:lnTo>
                  <a:pt x="30613" y="79760"/>
                </a:lnTo>
                <a:lnTo>
                  <a:pt x="31442" y="87464"/>
                </a:lnTo>
                <a:lnTo>
                  <a:pt x="32947" y="96409"/>
                </a:lnTo>
                <a:lnTo>
                  <a:pt x="34903" y="106183"/>
                </a:lnTo>
                <a:lnTo>
                  <a:pt x="37159" y="116509"/>
                </a:lnTo>
                <a:lnTo>
                  <a:pt x="39615" y="135775"/>
                </a:lnTo>
                <a:lnTo>
                  <a:pt x="44885" y="190202"/>
                </a:lnTo>
                <a:lnTo>
                  <a:pt x="46671" y="213479"/>
                </a:lnTo>
                <a:lnTo>
                  <a:pt x="48656" y="249502"/>
                </a:lnTo>
                <a:lnTo>
                  <a:pt x="49538" y="275672"/>
                </a:lnTo>
                <a:lnTo>
                  <a:pt x="49774" y="286651"/>
                </a:lnTo>
                <a:lnTo>
                  <a:pt x="50883" y="296829"/>
                </a:lnTo>
                <a:lnTo>
                  <a:pt x="52575" y="306471"/>
                </a:lnTo>
                <a:lnTo>
                  <a:pt x="54656" y="315756"/>
                </a:lnTo>
                <a:lnTo>
                  <a:pt x="56042" y="323852"/>
                </a:lnTo>
                <a:lnTo>
                  <a:pt x="57584" y="337927"/>
                </a:lnTo>
                <a:lnTo>
                  <a:pt x="57995" y="345299"/>
                </a:lnTo>
                <a:lnTo>
                  <a:pt x="58451" y="361111"/>
                </a:lnTo>
                <a:lnTo>
                  <a:pt x="58784" y="416125"/>
                </a:lnTo>
                <a:lnTo>
                  <a:pt x="57843" y="425054"/>
                </a:lnTo>
                <a:lnTo>
                  <a:pt x="56263" y="432912"/>
                </a:lnTo>
                <a:lnTo>
                  <a:pt x="54256" y="440055"/>
                </a:lnTo>
                <a:lnTo>
                  <a:pt x="52919" y="445770"/>
                </a:lnTo>
                <a:lnTo>
                  <a:pt x="51433" y="454660"/>
                </a:lnTo>
                <a:lnTo>
                  <a:pt x="50084" y="457412"/>
                </a:lnTo>
                <a:lnTo>
                  <a:pt x="48232" y="459246"/>
                </a:lnTo>
                <a:lnTo>
                  <a:pt x="41672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5480684" y="3926204"/>
            <a:ext cx="642939" cy="265643"/>
          </a:xfrm>
          <a:custGeom>
            <a:avLst/>
            <a:gdLst/>
            <a:ahLst/>
            <a:cxnLst/>
            <a:rect l="0" t="0" r="0" b="0"/>
            <a:pathLst>
              <a:path w="642939" h="265643">
                <a:moveTo>
                  <a:pt x="0" y="111443"/>
                </a:moveTo>
                <a:lnTo>
                  <a:pt x="18204" y="111443"/>
                </a:lnTo>
                <a:lnTo>
                  <a:pt x="32221" y="108903"/>
                </a:lnTo>
                <a:lnTo>
                  <a:pt x="38626" y="106892"/>
                </a:lnTo>
                <a:lnTo>
                  <a:pt x="58443" y="104658"/>
                </a:lnTo>
                <a:lnTo>
                  <a:pt x="70394" y="104062"/>
                </a:lnTo>
                <a:lnTo>
                  <a:pt x="85982" y="102712"/>
                </a:lnTo>
                <a:lnTo>
                  <a:pt x="123622" y="98673"/>
                </a:lnTo>
                <a:lnTo>
                  <a:pt x="144328" y="95309"/>
                </a:lnTo>
                <a:lnTo>
                  <a:pt x="165751" y="91162"/>
                </a:lnTo>
                <a:lnTo>
                  <a:pt x="187653" y="86492"/>
                </a:lnTo>
                <a:lnTo>
                  <a:pt x="205113" y="82427"/>
                </a:lnTo>
                <a:lnTo>
                  <a:pt x="219609" y="78764"/>
                </a:lnTo>
                <a:lnTo>
                  <a:pt x="232132" y="75370"/>
                </a:lnTo>
                <a:lnTo>
                  <a:pt x="253665" y="69058"/>
                </a:lnTo>
                <a:lnTo>
                  <a:pt x="263408" y="66041"/>
                </a:lnTo>
                <a:lnTo>
                  <a:pt x="274665" y="62125"/>
                </a:lnTo>
                <a:lnTo>
                  <a:pt x="321873" y="44693"/>
                </a:lnTo>
                <a:lnTo>
                  <a:pt x="331740" y="41225"/>
                </a:lnTo>
                <a:lnTo>
                  <a:pt x="342127" y="37961"/>
                </a:lnTo>
                <a:lnTo>
                  <a:pt x="363829" y="31794"/>
                </a:lnTo>
                <a:lnTo>
                  <a:pt x="383815" y="27519"/>
                </a:lnTo>
                <a:lnTo>
                  <a:pt x="402275" y="25955"/>
                </a:lnTo>
                <a:lnTo>
                  <a:pt x="414213" y="25765"/>
                </a:lnTo>
                <a:lnTo>
                  <a:pt x="416160" y="26702"/>
                </a:lnTo>
                <a:lnTo>
                  <a:pt x="417458" y="28279"/>
                </a:lnTo>
                <a:lnTo>
                  <a:pt x="418323" y="30283"/>
                </a:lnTo>
                <a:lnTo>
                  <a:pt x="418899" y="39239"/>
                </a:lnTo>
                <a:lnTo>
                  <a:pt x="419540" y="69510"/>
                </a:lnTo>
                <a:lnTo>
                  <a:pt x="419901" y="111189"/>
                </a:lnTo>
                <a:lnTo>
                  <a:pt x="420904" y="120799"/>
                </a:lnTo>
                <a:lnTo>
                  <a:pt x="422526" y="128158"/>
                </a:lnTo>
                <a:lnTo>
                  <a:pt x="424559" y="134016"/>
                </a:lnTo>
                <a:lnTo>
                  <a:pt x="426867" y="144589"/>
                </a:lnTo>
                <a:lnTo>
                  <a:pt x="429358" y="158305"/>
                </a:lnTo>
                <a:lnTo>
                  <a:pt x="431972" y="174117"/>
                </a:lnTo>
                <a:lnTo>
                  <a:pt x="434666" y="186563"/>
                </a:lnTo>
                <a:lnTo>
                  <a:pt x="437415" y="196766"/>
                </a:lnTo>
                <a:lnTo>
                  <a:pt x="460044" y="265642"/>
                </a:lnTo>
                <a:lnTo>
                  <a:pt x="461001" y="259962"/>
                </a:lnTo>
                <a:lnTo>
                  <a:pt x="461639" y="247604"/>
                </a:lnTo>
                <a:lnTo>
                  <a:pt x="462065" y="230792"/>
                </a:lnTo>
                <a:lnTo>
                  <a:pt x="463301" y="216726"/>
                </a:lnTo>
                <a:lnTo>
                  <a:pt x="465077" y="204492"/>
                </a:lnTo>
                <a:lnTo>
                  <a:pt x="467214" y="193478"/>
                </a:lnTo>
                <a:lnTo>
                  <a:pt x="472129" y="171081"/>
                </a:lnTo>
                <a:lnTo>
                  <a:pt x="474772" y="159774"/>
                </a:lnTo>
                <a:lnTo>
                  <a:pt x="479393" y="146521"/>
                </a:lnTo>
                <a:lnTo>
                  <a:pt x="485330" y="131971"/>
                </a:lnTo>
                <a:lnTo>
                  <a:pt x="492146" y="116556"/>
                </a:lnTo>
                <a:lnTo>
                  <a:pt x="499548" y="102469"/>
                </a:lnTo>
                <a:lnTo>
                  <a:pt x="507339" y="89268"/>
                </a:lnTo>
                <a:lnTo>
                  <a:pt x="515391" y="76657"/>
                </a:lnTo>
                <a:lnTo>
                  <a:pt x="521712" y="66345"/>
                </a:lnTo>
                <a:lnTo>
                  <a:pt x="526878" y="57566"/>
                </a:lnTo>
                <a:lnTo>
                  <a:pt x="531275" y="49807"/>
                </a:lnTo>
                <a:lnTo>
                  <a:pt x="536111" y="42730"/>
                </a:lnTo>
                <a:lnTo>
                  <a:pt x="541240" y="36107"/>
                </a:lnTo>
                <a:lnTo>
                  <a:pt x="546564" y="29787"/>
                </a:lnTo>
                <a:lnTo>
                  <a:pt x="551067" y="24620"/>
                </a:lnTo>
                <a:lnTo>
                  <a:pt x="558608" y="16340"/>
                </a:lnTo>
                <a:lnTo>
                  <a:pt x="562906" y="13751"/>
                </a:lnTo>
                <a:lnTo>
                  <a:pt x="577103" y="9155"/>
                </a:lnTo>
                <a:lnTo>
                  <a:pt x="588718" y="3136"/>
                </a:lnTo>
                <a:lnTo>
                  <a:pt x="603801" y="930"/>
                </a:lnTo>
                <a:lnTo>
                  <a:pt x="609227" y="620"/>
                </a:lnTo>
                <a:lnTo>
                  <a:pt x="64293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6158017" y="3929030"/>
            <a:ext cx="265643" cy="244176"/>
          </a:xfrm>
          <a:custGeom>
            <a:avLst/>
            <a:gdLst/>
            <a:ahLst/>
            <a:cxnLst/>
            <a:rect l="0" t="0" r="0" b="0"/>
            <a:pathLst>
              <a:path w="265643" h="244176">
                <a:moveTo>
                  <a:pt x="8467" y="14320"/>
                </a:moveTo>
                <a:lnTo>
                  <a:pt x="8467" y="27972"/>
                </a:lnTo>
                <a:lnTo>
                  <a:pt x="7515" y="32946"/>
                </a:lnTo>
                <a:lnTo>
                  <a:pt x="5928" y="37215"/>
                </a:lnTo>
                <a:lnTo>
                  <a:pt x="3917" y="41013"/>
                </a:lnTo>
                <a:lnTo>
                  <a:pt x="2576" y="47355"/>
                </a:lnTo>
                <a:lnTo>
                  <a:pt x="1682" y="55393"/>
                </a:lnTo>
                <a:lnTo>
                  <a:pt x="1086" y="64562"/>
                </a:lnTo>
                <a:lnTo>
                  <a:pt x="689" y="75437"/>
                </a:lnTo>
                <a:lnTo>
                  <a:pt x="130" y="113497"/>
                </a:lnTo>
                <a:lnTo>
                  <a:pt x="0" y="140948"/>
                </a:lnTo>
                <a:lnTo>
                  <a:pt x="917" y="153984"/>
                </a:lnTo>
                <a:lnTo>
                  <a:pt x="2482" y="166484"/>
                </a:lnTo>
                <a:lnTo>
                  <a:pt x="4477" y="178628"/>
                </a:lnTo>
                <a:lnTo>
                  <a:pt x="6760" y="188629"/>
                </a:lnTo>
                <a:lnTo>
                  <a:pt x="9234" y="197201"/>
                </a:lnTo>
                <a:lnTo>
                  <a:pt x="11836" y="204820"/>
                </a:lnTo>
                <a:lnTo>
                  <a:pt x="14523" y="210852"/>
                </a:lnTo>
                <a:lnTo>
                  <a:pt x="17267" y="215827"/>
                </a:lnTo>
                <a:lnTo>
                  <a:pt x="20049" y="220095"/>
                </a:lnTo>
                <a:lnTo>
                  <a:pt x="25680" y="227378"/>
                </a:lnTo>
                <a:lnTo>
                  <a:pt x="31357" y="233789"/>
                </a:lnTo>
                <a:lnTo>
                  <a:pt x="37056" y="239814"/>
                </a:lnTo>
                <a:lnTo>
                  <a:pt x="39909" y="241802"/>
                </a:lnTo>
                <a:lnTo>
                  <a:pt x="45619" y="244011"/>
                </a:lnTo>
                <a:lnTo>
                  <a:pt x="48475" y="243647"/>
                </a:lnTo>
                <a:lnTo>
                  <a:pt x="51332" y="242452"/>
                </a:lnTo>
                <a:lnTo>
                  <a:pt x="54189" y="240703"/>
                </a:lnTo>
                <a:lnTo>
                  <a:pt x="59903" y="238759"/>
                </a:lnTo>
                <a:lnTo>
                  <a:pt x="62761" y="238241"/>
                </a:lnTo>
                <a:lnTo>
                  <a:pt x="68475" y="235125"/>
                </a:lnTo>
                <a:lnTo>
                  <a:pt x="71333" y="232961"/>
                </a:lnTo>
                <a:lnTo>
                  <a:pt x="77048" y="225476"/>
                </a:lnTo>
                <a:lnTo>
                  <a:pt x="79905" y="220813"/>
                </a:lnTo>
                <a:lnTo>
                  <a:pt x="82763" y="215799"/>
                </a:lnTo>
                <a:lnTo>
                  <a:pt x="88477" y="205149"/>
                </a:lnTo>
                <a:lnTo>
                  <a:pt x="93240" y="197737"/>
                </a:lnTo>
                <a:lnTo>
                  <a:pt x="99273" y="188985"/>
                </a:lnTo>
                <a:lnTo>
                  <a:pt x="106152" y="179341"/>
                </a:lnTo>
                <a:lnTo>
                  <a:pt x="111690" y="167196"/>
                </a:lnTo>
                <a:lnTo>
                  <a:pt x="116335" y="153385"/>
                </a:lnTo>
                <a:lnTo>
                  <a:pt x="124036" y="125657"/>
                </a:lnTo>
                <a:lnTo>
                  <a:pt x="130634" y="103808"/>
                </a:lnTo>
                <a:lnTo>
                  <a:pt x="133727" y="94934"/>
                </a:lnTo>
                <a:lnTo>
                  <a:pt x="136742" y="87112"/>
                </a:lnTo>
                <a:lnTo>
                  <a:pt x="139703" y="79993"/>
                </a:lnTo>
                <a:lnTo>
                  <a:pt x="141678" y="72389"/>
                </a:lnTo>
                <a:lnTo>
                  <a:pt x="142995" y="64463"/>
                </a:lnTo>
                <a:lnTo>
                  <a:pt x="143872" y="56321"/>
                </a:lnTo>
                <a:lnTo>
                  <a:pt x="145410" y="47083"/>
                </a:lnTo>
                <a:lnTo>
                  <a:pt x="147388" y="37114"/>
                </a:lnTo>
                <a:lnTo>
                  <a:pt x="149658" y="26659"/>
                </a:lnTo>
                <a:lnTo>
                  <a:pt x="152125" y="17783"/>
                </a:lnTo>
                <a:lnTo>
                  <a:pt x="154722" y="9961"/>
                </a:lnTo>
                <a:lnTo>
                  <a:pt x="157405" y="2842"/>
                </a:lnTo>
                <a:lnTo>
                  <a:pt x="159194" y="0"/>
                </a:lnTo>
                <a:lnTo>
                  <a:pt x="160387" y="11"/>
                </a:lnTo>
                <a:lnTo>
                  <a:pt x="162665" y="6055"/>
                </a:lnTo>
                <a:lnTo>
                  <a:pt x="166852" y="18267"/>
                </a:lnTo>
                <a:lnTo>
                  <a:pt x="168350" y="25523"/>
                </a:lnTo>
                <a:lnTo>
                  <a:pt x="169348" y="33219"/>
                </a:lnTo>
                <a:lnTo>
                  <a:pt x="170014" y="41207"/>
                </a:lnTo>
                <a:lnTo>
                  <a:pt x="170457" y="49389"/>
                </a:lnTo>
                <a:lnTo>
                  <a:pt x="170950" y="66101"/>
                </a:lnTo>
                <a:lnTo>
                  <a:pt x="172987" y="80273"/>
                </a:lnTo>
                <a:lnTo>
                  <a:pt x="176250" y="98293"/>
                </a:lnTo>
                <a:lnTo>
                  <a:pt x="180330" y="118880"/>
                </a:lnTo>
                <a:lnTo>
                  <a:pt x="184002" y="134509"/>
                </a:lnTo>
                <a:lnTo>
                  <a:pt x="187403" y="146834"/>
                </a:lnTo>
                <a:lnTo>
                  <a:pt x="190623" y="156955"/>
                </a:lnTo>
                <a:lnTo>
                  <a:pt x="194675" y="168465"/>
                </a:lnTo>
                <a:lnTo>
                  <a:pt x="204256" y="193953"/>
                </a:lnTo>
                <a:lnTo>
                  <a:pt x="208526" y="204561"/>
                </a:lnTo>
                <a:lnTo>
                  <a:pt x="212325" y="213537"/>
                </a:lnTo>
                <a:lnTo>
                  <a:pt x="215810" y="221426"/>
                </a:lnTo>
                <a:lnTo>
                  <a:pt x="220038" y="226686"/>
                </a:lnTo>
                <a:lnTo>
                  <a:pt x="224763" y="230192"/>
                </a:lnTo>
                <a:lnTo>
                  <a:pt x="235091" y="235041"/>
                </a:lnTo>
                <a:lnTo>
                  <a:pt x="246032" y="240370"/>
                </a:lnTo>
                <a:lnTo>
                  <a:pt x="250664" y="242173"/>
                </a:lnTo>
                <a:lnTo>
                  <a:pt x="258350" y="244175"/>
                </a:lnTo>
                <a:lnTo>
                  <a:pt x="260781" y="243757"/>
                </a:lnTo>
                <a:lnTo>
                  <a:pt x="262402" y="242525"/>
                </a:lnTo>
                <a:lnTo>
                  <a:pt x="265642" y="2372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6487271" y="3900775"/>
            <a:ext cx="244999" cy="239298"/>
          </a:xfrm>
          <a:custGeom>
            <a:avLst/>
            <a:gdLst/>
            <a:ahLst/>
            <a:cxnLst/>
            <a:rect l="0" t="0" r="0" b="0"/>
            <a:pathLst>
              <a:path w="244999" h="239298">
                <a:moveTo>
                  <a:pt x="4969" y="136872"/>
                </a:moveTo>
                <a:lnTo>
                  <a:pt x="418" y="141423"/>
                </a:lnTo>
                <a:lnTo>
                  <a:pt x="30" y="142763"/>
                </a:lnTo>
                <a:lnTo>
                  <a:pt x="724" y="143657"/>
                </a:lnTo>
                <a:lnTo>
                  <a:pt x="2139" y="144253"/>
                </a:lnTo>
                <a:lnTo>
                  <a:pt x="8681" y="145091"/>
                </a:lnTo>
                <a:lnTo>
                  <a:pt x="11254" y="144257"/>
                </a:lnTo>
                <a:lnTo>
                  <a:pt x="16652" y="140789"/>
                </a:lnTo>
                <a:lnTo>
                  <a:pt x="22226" y="138613"/>
                </a:lnTo>
                <a:lnTo>
                  <a:pt x="28832" y="136694"/>
                </a:lnTo>
                <a:lnTo>
                  <a:pt x="33259" y="134848"/>
                </a:lnTo>
                <a:lnTo>
                  <a:pt x="38117" y="132666"/>
                </a:lnTo>
                <a:lnTo>
                  <a:pt x="44213" y="129305"/>
                </a:lnTo>
                <a:lnTo>
                  <a:pt x="51133" y="125160"/>
                </a:lnTo>
                <a:lnTo>
                  <a:pt x="58605" y="120491"/>
                </a:lnTo>
                <a:lnTo>
                  <a:pt x="67397" y="114522"/>
                </a:lnTo>
                <a:lnTo>
                  <a:pt x="87324" y="100268"/>
                </a:lnTo>
                <a:lnTo>
                  <a:pt x="95115" y="93419"/>
                </a:lnTo>
                <a:lnTo>
                  <a:pt x="101261" y="86949"/>
                </a:lnTo>
                <a:lnTo>
                  <a:pt x="106311" y="80730"/>
                </a:lnTo>
                <a:lnTo>
                  <a:pt x="110630" y="75631"/>
                </a:lnTo>
                <a:lnTo>
                  <a:pt x="114463" y="71280"/>
                </a:lnTo>
                <a:lnTo>
                  <a:pt x="117970" y="67426"/>
                </a:lnTo>
                <a:lnTo>
                  <a:pt x="121260" y="62953"/>
                </a:lnTo>
                <a:lnTo>
                  <a:pt x="124406" y="58065"/>
                </a:lnTo>
                <a:lnTo>
                  <a:pt x="127457" y="52901"/>
                </a:lnTo>
                <a:lnTo>
                  <a:pt x="130442" y="48507"/>
                </a:lnTo>
                <a:lnTo>
                  <a:pt x="136299" y="41084"/>
                </a:lnTo>
                <a:lnTo>
                  <a:pt x="137290" y="36818"/>
                </a:lnTo>
                <a:lnTo>
                  <a:pt x="136998" y="32070"/>
                </a:lnTo>
                <a:lnTo>
                  <a:pt x="135851" y="26999"/>
                </a:lnTo>
                <a:lnTo>
                  <a:pt x="134133" y="21713"/>
                </a:lnTo>
                <a:lnTo>
                  <a:pt x="132036" y="16285"/>
                </a:lnTo>
                <a:lnTo>
                  <a:pt x="129685" y="10761"/>
                </a:lnTo>
                <a:lnTo>
                  <a:pt x="127165" y="7078"/>
                </a:lnTo>
                <a:lnTo>
                  <a:pt x="124533" y="4623"/>
                </a:lnTo>
                <a:lnTo>
                  <a:pt x="121826" y="2985"/>
                </a:lnTo>
                <a:lnTo>
                  <a:pt x="116277" y="1167"/>
                </a:lnTo>
                <a:lnTo>
                  <a:pt x="110637" y="359"/>
                </a:lnTo>
                <a:lnTo>
                  <a:pt x="104955" y="0"/>
                </a:lnTo>
                <a:lnTo>
                  <a:pt x="101153" y="856"/>
                </a:lnTo>
                <a:lnTo>
                  <a:pt x="96714" y="2380"/>
                </a:lnTo>
                <a:lnTo>
                  <a:pt x="91850" y="4348"/>
                </a:lnTo>
                <a:lnTo>
                  <a:pt x="87654" y="7565"/>
                </a:lnTo>
                <a:lnTo>
                  <a:pt x="83905" y="11615"/>
                </a:lnTo>
                <a:lnTo>
                  <a:pt x="80453" y="16220"/>
                </a:lnTo>
                <a:lnTo>
                  <a:pt x="76246" y="20242"/>
                </a:lnTo>
                <a:lnTo>
                  <a:pt x="71537" y="23876"/>
                </a:lnTo>
                <a:lnTo>
                  <a:pt x="66492" y="27252"/>
                </a:lnTo>
                <a:lnTo>
                  <a:pt x="62178" y="31407"/>
                </a:lnTo>
                <a:lnTo>
                  <a:pt x="58348" y="36082"/>
                </a:lnTo>
                <a:lnTo>
                  <a:pt x="54842" y="41104"/>
                </a:lnTo>
                <a:lnTo>
                  <a:pt x="48695" y="51119"/>
                </a:lnTo>
                <a:lnTo>
                  <a:pt x="31705" y="80027"/>
                </a:lnTo>
                <a:lnTo>
                  <a:pt x="23746" y="95165"/>
                </a:lnTo>
                <a:lnTo>
                  <a:pt x="16534" y="110020"/>
                </a:lnTo>
                <a:lnTo>
                  <a:pt x="9821" y="124686"/>
                </a:lnTo>
                <a:lnTo>
                  <a:pt x="5346" y="136368"/>
                </a:lnTo>
                <a:lnTo>
                  <a:pt x="2363" y="146061"/>
                </a:lnTo>
                <a:lnTo>
                  <a:pt x="374" y="154428"/>
                </a:lnTo>
                <a:lnTo>
                  <a:pt x="0" y="162864"/>
                </a:lnTo>
                <a:lnTo>
                  <a:pt x="704" y="171345"/>
                </a:lnTo>
                <a:lnTo>
                  <a:pt x="2126" y="179856"/>
                </a:lnTo>
                <a:lnTo>
                  <a:pt x="4026" y="187436"/>
                </a:lnTo>
                <a:lnTo>
                  <a:pt x="6245" y="194394"/>
                </a:lnTo>
                <a:lnTo>
                  <a:pt x="8677" y="200937"/>
                </a:lnTo>
                <a:lnTo>
                  <a:pt x="12203" y="207205"/>
                </a:lnTo>
                <a:lnTo>
                  <a:pt x="16459" y="213288"/>
                </a:lnTo>
                <a:lnTo>
                  <a:pt x="21202" y="219249"/>
                </a:lnTo>
                <a:lnTo>
                  <a:pt x="26268" y="223222"/>
                </a:lnTo>
                <a:lnTo>
                  <a:pt x="31551" y="225871"/>
                </a:lnTo>
                <a:lnTo>
                  <a:pt x="36978" y="227637"/>
                </a:lnTo>
                <a:lnTo>
                  <a:pt x="41548" y="229767"/>
                </a:lnTo>
                <a:lnTo>
                  <a:pt x="49166" y="234674"/>
                </a:lnTo>
                <a:lnTo>
                  <a:pt x="53484" y="236363"/>
                </a:lnTo>
                <a:lnTo>
                  <a:pt x="58267" y="237490"/>
                </a:lnTo>
                <a:lnTo>
                  <a:pt x="63360" y="238240"/>
                </a:lnTo>
                <a:lnTo>
                  <a:pt x="70567" y="238741"/>
                </a:lnTo>
                <a:lnTo>
                  <a:pt x="79181" y="239075"/>
                </a:lnTo>
                <a:lnTo>
                  <a:pt x="88733" y="239297"/>
                </a:lnTo>
                <a:lnTo>
                  <a:pt x="97006" y="238493"/>
                </a:lnTo>
                <a:lnTo>
                  <a:pt x="104428" y="237004"/>
                </a:lnTo>
                <a:lnTo>
                  <a:pt x="111280" y="235060"/>
                </a:lnTo>
                <a:lnTo>
                  <a:pt x="119658" y="231858"/>
                </a:lnTo>
                <a:lnTo>
                  <a:pt x="129053" y="227819"/>
                </a:lnTo>
                <a:lnTo>
                  <a:pt x="147748" y="219203"/>
                </a:lnTo>
                <a:lnTo>
                  <a:pt x="162406" y="212199"/>
                </a:lnTo>
                <a:lnTo>
                  <a:pt x="171839" y="206140"/>
                </a:lnTo>
                <a:lnTo>
                  <a:pt x="244998" y="1540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5883654" y="5109210"/>
            <a:ext cx="17084" cy="471488"/>
          </a:xfrm>
          <a:custGeom>
            <a:avLst/>
            <a:gdLst/>
            <a:ahLst/>
            <a:cxnLst/>
            <a:rect l="0" t="0" r="0" b="0"/>
            <a:pathLst>
              <a:path w="17084" h="471488">
                <a:moveTo>
                  <a:pt x="17083" y="0"/>
                </a:moveTo>
                <a:lnTo>
                  <a:pt x="7982" y="0"/>
                </a:lnTo>
                <a:lnTo>
                  <a:pt x="5300" y="952"/>
                </a:lnTo>
                <a:lnTo>
                  <a:pt x="3513" y="2540"/>
                </a:lnTo>
                <a:lnTo>
                  <a:pt x="2321" y="4551"/>
                </a:lnTo>
                <a:lnTo>
                  <a:pt x="1527" y="7796"/>
                </a:lnTo>
                <a:lnTo>
                  <a:pt x="997" y="11865"/>
                </a:lnTo>
                <a:lnTo>
                  <a:pt x="644" y="16482"/>
                </a:lnTo>
                <a:lnTo>
                  <a:pt x="78" y="91556"/>
                </a:lnTo>
                <a:lnTo>
                  <a:pt x="0" y="119749"/>
                </a:lnTo>
                <a:lnTo>
                  <a:pt x="932" y="133173"/>
                </a:lnTo>
                <a:lnTo>
                  <a:pt x="2506" y="146884"/>
                </a:lnTo>
                <a:lnTo>
                  <a:pt x="4507" y="160788"/>
                </a:lnTo>
                <a:lnTo>
                  <a:pt x="5841" y="172914"/>
                </a:lnTo>
                <a:lnTo>
                  <a:pt x="6732" y="183856"/>
                </a:lnTo>
                <a:lnTo>
                  <a:pt x="14168" y="305340"/>
                </a:lnTo>
                <a:lnTo>
                  <a:pt x="16219" y="372940"/>
                </a:lnTo>
                <a:lnTo>
                  <a:pt x="16912" y="420342"/>
                </a:lnTo>
                <a:lnTo>
                  <a:pt x="17083" y="4714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5634990" y="5152072"/>
            <a:ext cx="711518" cy="321657"/>
          </a:xfrm>
          <a:custGeom>
            <a:avLst/>
            <a:gdLst/>
            <a:ahLst/>
            <a:cxnLst/>
            <a:rect l="0" t="0" r="0" b="0"/>
            <a:pathLst>
              <a:path w="711518" h="321657">
                <a:moveTo>
                  <a:pt x="0" y="222885"/>
                </a:moveTo>
                <a:lnTo>
                  <a:pt x="12735" y="216994"/>
                </a:lnTo>
                <a:lnTo>
                  <a:pt x="19312" y="215504"/>
                </a:lnTo>
                <a:lnTo>
                  <a:pt x="33031" y="214842"/>
                </a:lnTo>
                <a:lnTo>
                  <a:pt x="49922" y="213596"/>
                </a:lnTo>
                <a:lnTo>
                  <a:pt x="71095" y="208491"/>
                </a:lnTo>
                <a:lnTo>
                  <a:pt x="86843" y="206963"/>
                </a:lnTo>
                <a:lnTo>
                  <a:pt x="103367" y="201204"/>
                </a:lnTo>
                <a:lnTo>
                  <a:pt x="120235" y="193247"/>
                </a:lnTo>
                <a:lnTo>
                  <a:pt x="137258" y="186535"/>
                </a:lnTo>
                <a:lnTo>
                  <a:pt x="154348" y="180377"/>
                </a:lnTo>
                <a:lnTo>
                  <a:pt x="172422" y="174465"/>
                </a:lnTo>
                <a:lnTo>
                  <a:pt x="193154" y="168663"/>
                </a:lnTo>
                <a:lnTo>
                  <a:pt x="212528" y="160369"/>
                </a:lnTo>
                <a:lnTo>
                  <a:pt x="233521" y="150333"/>
                </a:lnTo>
                <a:lnTo>
                  <a:pt x="247121" y="144989"/>
                </a:lnTo>
                <a:lnTo>
                  <a:pt x="261902" y="139522"/>
                </a:lnTo>
                <a:lnTo>
                  <a:pt x="274614" y="133972"/>
                </a:lnTo>
                <a:lnTo>
                  <a:pt x="285946" y="128367"/>
                </a:lnTo>
                <a:lnTo>
                  <a:pt x="296358" y="122726"/>
                </a:lnTo>
                <a:lnTo>
                  <a:pt x="306157" y="117060"/>
                </a:lnTo>
                <a:lnTo>
                  <a:pt x="324665" y="105684"/>
                </a:lnTo>
                <a:lnTo>
                  <a:pt x="337410" y="99031"/>
                </a:lnTo>
                <a:lnTo>
                  <a:pt x="352575" y="91738"/>
                </a:lnTo>
                <a:lnTo>
                  <a:pt x="384347" y="76967"/>
                </a:lnTo>
                <a:lnTo>
                  <a:pt x="447688" y="46072"/>
                </a:lnTo>
                <a:lnTo>
                  <a:pt x="463450" y="36987"/>
                </a:lnTo>
                <a:lnTo>
                  <a:pt x="468987" y="33230"/>
                </a:lnTo>
                <a:lnTo>
                  <a:pt x="472677" y="31679"/>
                </a:lnTo>
                <a:lnTo>
                  <a:pt x="475138" y="31596"/>
                </a:lnTo>
                <a:lnTo>
                  <a:pt x="476778" y="32494"/>
                </a:lnTo>
                <a:lnTo>
                  <a:pt x="481142" y="33492"/>
                </a:lnTo>
                <a:lnTo>
                  <a:pt x="483638" y="33758"/>
                </a:lnTo>
                <a:lnTo>
                  <a:pt x="485303" y="34888"/>
                </a:lnTo>
                <a:lnTo>
                  <a:pt x="486413" y="36594"/>
                </a:lnTo>
                <a:lnTo>
                  <a:pt x="487152" y="38684"/>
                </a:lnTo>
                <a:lnTo>
                  <a:pt x="487646" y="46744"/>
                </a:lnTo>
                <a:lnTo>
                  <a:pt x="488193" y="73480"/>
                </a:lnTo>
                <a:lnTo>
                  <a:pt x="488502" y="103264"/>
                </a:lnTo>
                <a:lnTo>
                  <a:pt x="489498" y="110752"/>
                </a:lnTo>
                <a:lnTo>
                  <a:pt x="491114" y="117650"/>
                </a:lnTo>
                <a:lnTo>
                  <a:pt x="493144" y="124153"/>
                </a:lnTo>
                <a:lnTo>
                  <a:pt x="494498" y="134204"/>
                </a:lnTo>
                <a:lnTo>
                  <a:pt x="495400" y="146620"/>
                </a:lnTo>
                <a:lnTo>
                  <a:pt x="496002" y="160611"/>
                </a:lnTo>
                <a:lnTo>
                  <a:pt x="496670" y="188858"/>
                </a:lnTo>
                <a:lnTo>
                  <a:pt x="497099" y="236695"/>
                </a:lnTo>
                <a:lnTo>
                  <a:pt x="498087" y="246379"/>
                </a:lnTo>
                <a:lnTo>
                  <a:pt x="499698" y="255693"/>
                </a:lnTo>
                <a:lnTo>
                  <a:pt x="501724" y="264759"/>
                </a:lnTo>
                <a:lnTo>
                  <a:pt x="506516" y="290073"/>
                </a:lnTo>
                <a:lnTo>
                  <a:pt x="509127" y="304825"/>
                </a:lnTo>
                <a:lnTo>
                  <a:pt x="509915" y="313707"/>
                </a:lnTo>
                <a:lnTo>
                  <a:pt x="509488" y="318675"/>
                </a:lnTo>
                <a:lnTo>
                  <a:pt x="508251" y="321036"/>
                </a:lnTo>
                <a:lnTo>
                  <a:pt x="507427" y="321656"/>
                </a:lnTo>
                <a:lnTo>
                  <a:pt x="506877" y="321118"/>
                </a:lnTo>
                <a:lnTo>
                  <a:pt x="506511" y="319806"/>
                </a:lnTo>
                <a:lnTo>
                  <a:pt x="506103" y="313269"/>
                </a:lnTo>
                <a:lnTo>
                  <a:pt x="505922" y="304013"/>
                </a:lnTo>
                <a:lnTo>
                  <a:pt x="505796" y="254194"/>
                </a:lnTo>
                <a:lnTo>
                  <a:pt x="507695" y="238043"/>
                </a:lnTo>
                <a:lnTo>
                  <a:pt x="510866" y="221560"/>
                </a:lnTo>
                <a:lnTo>
                  <a:pt x="514884" y="204857"/>
                </a:lnTo>
                <a:lnTo>
                  <a:pt x="519469" y="188007"/>
                </a:lnTo>
                <a:lnTo>
                  <a:pt x="529642" y="154044"/>
                </a:lnTo>
                <a:lnTo>
                  <a:pt x="535022" y="140796"/>
                </a:lnTo>
                <a:lnTo>
                  <a:pt x="540514" y="130059"/>
                </a:lnTo>
                <a:lnTo>
                  <a:pt x="546080" y="120996"/>
                </a:lnTo>
                <a:lnTo>
                  <a:pt x="552648" y="111144"/>
                </a:lnTo>
                <a:lnTo>
                  <a:pt x="567566" y="90037"/>
                </a:lnTo>
                <a:lnTo>
                  <a:pt x="574592" y="80980"/>
                </a:lnTo>
                <a:lnTo>
                  <a:pt x="581181" y="73037"/>
                </a:lnTo>
                <a:lnTo>
                  <a:pt x="587479" y="65836"/>
                </a:lnTo>
                <a:lnTo>
                  <a:pt x="592630" y="59131"/>
                </a:lnTo>
                <a:lnTo>
                  <a:pt x="597017" y="52756"/>
                </a:lnTo>
                <a:lnTo>
                  <a:pt x="600893" y="46600"/>
                </a:lnTo>
                <a:lnTo>
                  <a:pt x="606336" y="41545"/>
                </a:lnTo>
                <a:lnTo>
                  <a:pt x="620003" y="33387"/>
                </a:lnTo>
                <a:lnTo>
                  <a:pt x="645215" y="20389"/>
                </a:lnTo>
                <a:lnTo>
                  <a:pt x="663720" y="11544"/>
                </a:lnTo>
                <a:lnTo>
                  <a:pt x="671080" y="8649"/>
                </a:lnTo>
                <a:lnTo>
                  <a:pt x="71151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6402452" y="5148374"/>
            <a:ext cx="252666" cy="293271"/>
          </a:xfrm>
          <a:custGeom>
            <a:avLst/>
            <a:gdLst/>
            <a:ahLst/>
            <a:cxnLst/>
            <a:rect l="0" t="0" r="0" b="0"/>
            <a:pathLst>
              <a:path w="252666" h="293271">
                <a:moveTo>
                  <a:pt x="38352" y="37988"/>
                </a:moveTo>
                <a:lnTo>
                  <a:pt x="29251" y="47090"/>
                </a:lnTo>
                <a:lnTo>
                  <a:pt x="26569" y="50723"/>
                </a:lnTo>
                <a:lnTo>
                  <a:pt x="23591" y="57301"/>
                </a:lnTo>
                <a:lnTo>
                  <a:pt x="17363" y="75461"/>
                </a:lnTo>
                <a:lnTo>
                  <a:pt x="15787" y="82019"/>
                </a:lnTo>
                <a:lnTo>
                  <a:pt x="14736" y="88298"/>
                </a:lnTo>
                <a:lnTo>
                  <a:pt x="14036" y="94388"/>
                </a:lnTo>
                <a:lnTo>
                  <a:pt x="12617" y="100353"/>
                </a:lnTo>
                <a:lnTo>
                  <a:pt x="10718" y="106235"/>
                </a:lnTo>
                <a:lnTo>
                  <a:pt x="8500" y="112061"/>
                </a:lnTo>
                <a:lnTo>
                  <a:pt x="6068" y="122612"/>
                </a:lnTo>
                <a:lnTo>
                  <a:pt x="3494" y="136315"/>
                </a:lnTo>
                <a:lnTo>
                  <a:pt x="826" y="152116"/>
                </a:lnTo>
                <a:lnTo>
                  <a:pt x="0" y="166461"/>
                </a:lnTo>
                <a:lnTo>
                  <a:pt x="402" y="179834"/>
                </a:lnTo>
                <a:lnTo>
                  <a:pt x="1622" y="192560"/>
                </a:lnTo>
                <a:lnTo>
                  <a:pt x="3388" y="206758"/>
                </a:lnTo>
                <a:lnTo>
                  <a:pt x="7890" y="237775"/>
                </a:lnTo>
                <a:lnTo>
                  <a:pt x="10424" y="249284"/>
                </a:lnTo>
                <a:lnTo>
                  <a:pt x="13066" y="257909"/>
                </a:lnTo>
                <a:lnTo>
                  <a:pt x="15780" y="264613"/>
                </a:lnTo>
                <a:lnTo>
                  <a:pt x="18542" y="270034"/>
                </a:lnTo>
                <a:lnTo>
                  <a:pt x="24150" y="278597"/>
                </a:lnTo>
                <a:lnTo>
                  <a:pt x="29818" y="285578"/>
                </a:lnTo>
                <a:lnTo>
                  <a:pt x="32663" y="288773"/>
                </a:lnTo>
                <a:lnTo>
                  <a:pt x="35512" y="290903"/>
                </a:lnTo>
                <a:lnTo>
                  <a:pt x="41218" y="293270"/>
                </a:lnTo>
                <a:lnTo>
                  <a:pt x="44072" y="292948"/>
                </a:lnTo>
                <a:lnTo>
                  <a:pt x="46929" y="291781"/>
                </a:lnTo>
                <a:lnTo>
                  <a:pt x="49785" y="290052"/>
                </a:lnTo>
                <a:lnTo>
                  <a:pt x="55499" y="288129"/>
                </a:lnTo>
                <a:lnTo>
                  <a:pt x="58356" y="287616"/>
                </a:lnTo>
                <a:lnTo>
                  <a:pt x="64071" y="284507"/>
                </a:lnTo>
                <a:lnTo>
                  <a:pt x="70738" y="279949"/>
                </a:lnTo>
                <a:lnTo>
                  <a:pt x="75183" y="277401"/>
                </a:lnTo>
                <a:lnTo>
                  <a:pt x="80051" y="274749"/>
                </a:lnTo>
                <a:lnTo>
                  <a:pt x="85202" y="268219"/>
                </a:lnTo>
                <a:lnTo>
                  <a:pt x="90540" y="259102"/>
                </a:lnTo>
                <a:lnTo>
                  <a:pt x="96004" y="248263"/>
                </a:lnTo>
                <a:lnTo>
                  <a:pt x="100599" y="238179"/>
                </a:lnTo>
                <a:lnTo>
                  <a:pt x="104615" y="228598"/>
                </a:lnTo>
                <a:lnTo>
                  <a:pt x="108245" y="219354"/>
                </a:lnTo>
                <a:lnTo>
                  <a:pt x="190418" y="1009"/>
                </a:lnTo>
                <a:lnTo>
                  <a:pt x="192117" y="0"/>
                </a:lnTo>
                <a:lnTo>
                  <a:pt x="194202" y="280"/>
                </a:lnTo>
                <a:lnTo>
                  <a:pt x="196545" y="1419"/>
                </a:lnTo>
                <a:lnTo>
                  <a:pt x="198107" y="4084"/>
                </a:lnTo>
                <a:lnTo>
                  <a:pt x="199842" y="12124"/>
                </a:lnTo>
                <a:lnTo>
                  <a:pt x="200304" y="18841"/>
                </a:lnTo>
                <a:lnTo>
                  <a:pt x="200613" y="27128"/>
                </a:lnTo>
                <a:lnTo>
                  <a:pt x="200819" y="36463"/>
                </a:lnTo>
                <a:lnTo>
                  <a:pt x="201909" y="49354"/>
                </a:lnTo>
                <a:lnTo>
                  <a:pt x="210501" y="120490"/>
                </a:lnTo>
                <a:lnTo>
                  <a:pt x="213126" y="141567"/>
                </a:lnTo>
                <a:lnTo>
                  <a:pt x="214875" y="157523"/>
                </a:lnTo>
                <a:lnTo>
                  <a:pt x="216042" y="170066"/>
                </a:lnTo>
                <a:lnTo>
                  <a:pt x="216820" y="180332"/>
                </a:lnTo>
                <a:lnTo>
                  <a:pt x="218291" y="191939"/>
                </a:lnTo>
                <a:lnTo>
                  <a:pt x="220224" y="204440"/>
                </a:lnTo>
                <a:lnTo>
                  <a:pt x="222465" y="217536"/>
                </a:lnTo>
                <a:lnTo>
                  <a:pt x="225865" y="230077"/>
                </a:lnTo>
                <a:lnTo>
                  <a:pt x="230036" y="242247"/>
                </a:lnTo>
                <a:lnTo>
                  <a:pt x="239927" y="267419"/>
                </a:lnTo>
                <a:lnTo>
                  <a:pt x="252665" y="2780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6689407" y="5119153"/>
            <a:ext cx="265749" cy="272482"/>
          </a:xfrm>
          <a:custGeom>
            <a:avLst/>
            <a:gdLst/>
            <a:ahLst/>
            <a:cxnLst/>
            <a:rect l="0" t="0" r="0" b="0"/>
            <a:pathLst>
              <a:path w="265749" h="272482">
                <a:moveTo>
                  <a:pt x="0" y="178651"/>
                </a:moveTo>
                <a:lnTo>
                  <a:pt x="23863" y="178651"/>
                </a:lnTo>
                <a:lnTo>
                  <a:pt x="28292" y="177699"/>
                </a:lnTo>
                <a:lnTo>
                  <a:pt x="35752" y="174101"/>
                </a:lnTo>
                <a:lnTo>
                  <a:pt x="40027" y="172760"/>
                </a:lnTo>
                <a:lnTo>
                  <a:pt x="44782" y="171867"/>
                </a:lnTo>
                <a:lnTo>
                  <a:pt x="49857" y="171270"/>
                </a:lnTo>
                <a:lnTo>
                  <a:pt x="54193" y="169921"/>
                </a:lnTo>
                <a:lnTo>
                  <a:pt x="61551" y="165881"/>
                </a:lnTo>
                <a:lnTo>
                  <a:pt x="102904" y="140049"/>
                </a:lnTo>
                <a:lnTo>
                  <a:pt x="116228" y="131009"/>
                </a:lnTo>
                <a:lnTo>
                  <a:pt x="127015" y="123077"/>
                </a:lnTo>
                <a:lnTo>
                  <a:pt x="136112" y="115885"/>
                </a:lnTo>
                <a:lnTo>
                  <a:pt x="144082" y="110137"/>
                </a:lnTo>
                <a:lnTo>
                  <a:pt x="151299" y="105353"/>
                </a:lnTo>
                <a:lnTo>
                  <a:pt x="158016" y="101211"/>
                </a:lnTo>
                <a:lnTo>
                  <a:pt x="164399" y="96544"/>
                </a:lnTo>
                <a:lnTo>
                  <a:pt x="170560" y="91528"/>
                </a:lnTo>
                <a:lnTo>
                  <a:pt x="176571" y="86280"/>
                </a:lnTo>
                <a:lnTo>
                  <a:pt x="182484" y="80875"/>
                </a:lnTo>
                <a:lnTo>
                  <a:pt x="194134" y="69790"/>
                </a:lnTo>
                <a:lnTo>
                  <a:pt x="198955" y="62262"/>
                </a:lnTo>
                <a:lnTo>
                  <a:pt x="203122" y="53433"/>
                </a:lnTo>
                <a:lnTo>
                  <a:pt x="206852" y="43738"/>
                </a:lnTo>
                <a:lnTo>
                  <a:pt x="208386" y="36322"/>
                </a:lnTo>
                <a:lnTo>
                  <a:pt x="208457" y="30425"/>
                </a:lnTo>
                <a:lnTo>
                  <a:pt x="207551" y="25541"/>
                </a:lnTo>
                <a:lnTo>
                  <a:pt x="204005" y="17575"/>
                </a:lnTo>
                <a:lnTo>
                  <a:pt x="201726" y="14117"/>
                </a:lnTo>
                <a:lnTo>
                  <a:pt x="199254" y="11812"/>
                </a:lnTo>
                <a:lnTo>
                  <a:pt x="196654" y="10275"/>
                </a:lnTo>
                <a:lnTo>
                  <a:pt x="193968" y="9251"/>
                </a:lnTo>
                <a:lnTo>
                  <a:pt x="188442" y="5572"/>
                </a:lnTo>
                <a:lnTo>
                  <a:pt x="185636" y="3258"/>
                </a:lnTo>
                <a:lnTo>
                  <a:pt x="181860" y="1715"/>
                </a:lnTo>
                <a:lnTo>
                  <a:pt x="177438" y="686"/>
                </a:lnTo>
                <a:lnTo>
                  <a:pt x="172585" y="0"/>
                </a:lnTo>
                <a:lnTo>
                  <a:pt x="168396" y="496"/>
                </a:lnTo>
                <a:lnTo>
                  <a:pt x="164652" y="1779"/>
                </a:lnTo>
                <a:lnTo>
                  <a:pt x="157951" y="4791"/>
                </a:lnTo>
                <a:lnTo>
                  <a:pt x="151797" y="6131"/>
                </a:lnTo>
                <a:lnTo>
                  <a:pt x="147871" y="7440"/>
                </a:lnTo>
                <a:lnTo>
                  <a:pt x="143348" y="9266"/>
                </a:lnTo>
                <a:lnTo>
                  <a:pt x="138428" y="11435"/>
                </a:lnTo>
                <a:lnTo>
                  <a:pt x="133243" y="12882"/>
                </a:lnTo>
                <a:lnTo>
                  <a:pt x="127881" y="13846"/>
                </a:lnTo>
                <a:lnTo>
                  <a:pt x="122402" y="14489"/>
                </a:lnTo>
                <a:lnTo>
                  <a:pt x="117796" y="16822"/>
                </a:lnTo>
                <a:lnTo>
                  <a:pt x="113773" y="20283"/>
                </a:lnTo>
                <a:lnTo>
                  <a:pt x="106763" y="28256"/>
                </a:lnTo>
                <a:lnTo>
                  <a:pt x="100473" y="34974"/>
                </a:lnTo>
                <a:lnTo>
                  <a:pt x="87025" y="48662"/>
                </a:lnTo>
                <a:lnTo>
                  <a:pt x="82782" y="53892"/>
                </a:lnTo>
                <a:lnTo>
                  <a:pt x="79000" y="59283"/>
                </a:lnTo>
                <a:lnTo>
                  <a:pt x="75528" y="64783"/>
                </a:lnTo>
                <a:lnTo>
                  <a:pt x="72259" y="70354"/>
                </a:lnTo>
                <a:lnTo>
                  <a:pt x="69128" y="75974"/>
                </a:lnTo>
                <a:lnTo>
                  <a:pt x="66088" y="81624"/>
                </a:lnTo>
                <a:lnTo>
                  <a:pt x="64061" y="88250"/>
                </a:lnTo>
                <a:lnTo>
                  <a:pt x="62710" y="95523"/>
                </a:lnTo>
                <a:lnTo>
                  <a:pt x="61809" y="103230"/>
                </a:lnTo>
                <a:lnTo>
                  <a:pt x="60256" y="113131"/>
                </a:lnTo>
                <a:lnTo>
                  <a:pt x="55990" y="136831"/>
                </a:lnTo>
                <a:lnTo>
                  <a:pt x="55424" y="146961"/>
                </a:lnTo>
                <a:lnTo>
                  <a:pt x="55999" y="155620"/>
                </a:lnTo>
                <a:lnTo>
                  <a:pt x="57336" y="163297"/>
                </a:lnTo>
                <a:lnTo>
                  <a:pt x="58226" y="170320"/>
                </a:lnTo>
                <a:lnTo>
                  <a:pt x="58820" y="176908"/>
                </a:lnTo>
                <a:lnTo>
                  <a:pt x="59216" y="183204"/>
                </a:lnTo>
                <a:lnTo>
                  <a:pt x="61384" y="191212"/>
                </a:lnTo>
                <a:lnTo>
                  <a:pt x="64736" y="200360"/>
                </a:lnTo>
                <a:lnTo>
                  <a:pt x="68875" y="210269"/>
                </a:lnTo>
                <a:lnTo>
                  <a:pt x="72586" y="217827"/>
                </a:lnTo>
                <a:lnTo>
                  <a:pt x="76014" y="223819"/>
                </a:lnTo>
                <a:lnTo>
                  <a:pt x="92908" y="249380"/>
                </a:lnTo>
                <a:lnTo>
                  <a:pt x="100983" y="257712"/>
                </a:lnTo>
                <a:lnTo>
                  <a:pt x="108698" y="262367"/>
                </a:lnTo>
                <a:lnTo>
                  <a:pt x="118479" y="267611"/>
                </a:lnTo>
                <a:lnTo>
                  <a:pt x="124705" y="269390"/>
                </a:lnTo>
                <a:lnTo>
                  <a:pt x="131714" y="270577"/>
                </a:lnTo>
                <a:lnTo>
                  <a:pt x="139245" y="271367"/>
                </a:lnTo>
                <a:lnTo>
                  <a:pt x="145217" y="271895"/>
                </a:lnTo>
                <a:lnTo>
                  <a:pt x="150152" y="272246"/>
                </a:lnTo>
                <a:lnTo>
                  <a:pt x="154393" y="272481"/>
                </a:lnTo>
                <a:lnTo>
                  <a:pt x="159126" y="271685"/>
                </a:lnTo>
                <a:lnTo>
                  <a:pt x="164187" y="270201"/>
                </a:lnTo>
                <a:lnTo>
                  <a:pt x="169465" y="268260"/>
                </a:lnTo>
                <a:lnTo>
                  <a:pt x="173937" y="266965"/>
                </a:lnTo>
                <a:lnTo>
                  <a:pt x="181446" y="265527"/>
                </a:lnTo>
                <a:lnTo>
                  <a:pt x="185733" y="264192"/>
                </a:lnTo>
                <a:lnTo>
                  <a:pt x="190497" y="262348"/>
                </a:lnTo>
                <a:lnTo>
                  <a:pt x="195578" y="260167"/>
                </a:lnTo>
                <a:lnTo>
                  <a:pt x="206303" y="255203"/>
                </a:lnTo>
                <a:lnTo>
                  <a:pt x="211831" y="252546"/>
                </a:lnTo>
                <a:lnTo>
                  <a:pt x="216468" y="249822"/>
                </a:lnTo>
                <a:lnTo>
                  <a:pt x="224160" y="244256"/>
                </a:lnTo>
                <a:lnTo>
                  <a:pt x="235835" y="236067"/>
                </a:lnTo>
                <a:lnTo>
                  <a:pt x="242948" y="231216"/>
                </a:lnTo>
                <a:lnTo>
                  <a:pt x="248643" y="227982"/>
                </a:lnTo>
                <a:lnTo>
                  <a:pt x="253392" y="225826"/>
                </a:lnTo>
                <a:lnTo>
                  <a:pt x="257510" y="224389"/>
                </a:lnTo>
                <a:lnTo>
                  <a:pt x="260256" y="222478"/>
                </a:lnTo>
                <a:lnTo>
                  <a:pt x="262087" y="220252"/>
                </a:lnTo>
                <a:lnTo>
                  <a:pt x="265748" y="2129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6166484" y="6077902"/>
            <a:ext cx="101293" cy="437199"/>
          </a:xfrm>
          <a:custGeom>
            <a:avLst/>
            <a:gdLst/>
            <a:ahLst/>
            <a:cxnLst/>
            <a:rect l="0" t="0" r="0" b="0"/>
            <a:pathLst>
              <a:path w="101293" h="437199">
                <a:moveTo>
                  <a:pt x="0" y="0"/>
                </a:moveTo>
                <a:lnTo>
                  <a:pt x="4552" y="4551"/>
                </a:lnTo>
                <a:lnTo>
                  <a:pt x="7797" y="8749"/>
                </a:lnTo>
                <a:lnTo>
                  <a:pt x="11866" y="14405"/>
                </a:lnTo>
                <a:lnTo>
                  <a:pt x="16483" y="21034"/>
                </a:lnTo>
                <a:lnTo>
                  <a:pt x="20514" y="26405"/>
                </a:lnTo>
                <a:lnTo>
                  <a:pt x="24154" y="30938"/>
                </a:lnTo>
                <a:lnTo>
                  <a:pt x="27533" y="34913"/>
                </a:lnTo>
                <a:lnTo>
                  <a:pt x="30738" y="39468"/>
                </a:lnTo>
                <a:lnTo>
                  <a:pt x="33827" y="44410"/>
                </a:lnTo>
                <a:lnTo>
                  <a:pt x="36839" y="49609"/>
                </a:lnTo>
                <a:lnTo>
                  <a:pt x="42726" y="60466"/>
                </a:lnTo>
                <a:lnTo>
                  <a:pt x="54266" y="82958"/>
                </a:lnTo>
                <a:lnTo>
                  <a:pt x="57133" y="89595"/>
                </a:lnTo>
                <a:lnTo>
                  <a:pt x="59996" y="96878"/>
                </a:lnTo>
                <a:lnTo>
                  <a:pt x="62857" y="104590"/>
                </a:lnTo>
                <a:lnTo>
                  <a:pt x="64765" y="112589"/>
                </a:lnTo>
                <a:lnTo>
                  <a:pt x="66037" y="120780"/>
                </a:lnTo>
                <a:lnTo>
                  <a:pt x="66885" y="129097"/>
                </a:lnTo>
                <a:lnTo>
                  <a:pt x="68403" y="138453"/>
                </a:lnTo>
                <a:lnTo>
                  <a:pt x="70367" y="148499"/>
                </a:lnTo>
                <a:lnTo>
                  <a:pt x="72629" y="159008"/>
                </a:lnTo>
                <a:lnTo>
                  <a:pt x="74137" y="168870"/>
                </a:lnTo>
                <a:lnTo>
                  <a:pt x="75142" y="178302"/>
                </a:lnTo>
                <a:lnTo>
                  <a:pt x="75812" y="187448"/>
                </a:lnTo>
                <a:lnTo>
                  <a:pt x="77212" y="197356"/>
                </a:lnTo>
                <a:lnTo>
                  <a:pt x="79097" y="207770"/>
                </a:lnTo>
                <a:lnTo>
                  <a:pt x="81307" y="218524"/>
                </a:lnTo>
                <a:lnTo>
                  <a:pt x="82780" y="228550"/>
                </a:lnTo>
                <a:lnTo>
                  <a:pt x="83762" y="238091"/>
                </a:lnTo>
                <a:lnTo>
                  <a:pt x="89888" y="319445"/>
                </a:lnTo>
                <a:lnTo>
                  <a:pt x="92311" y="342504"/>
                </a:lnTo>
                <a:lnTo>
                  <a:pt x="94878" y="361686"/>
                </a:lnTo>
                <a:lnTo>
                  <a:pt x="97542" y="378284"/>
                </a:lnTo>
                <a:lnTo>
                  <a:pt x="99318" y="392207"/>
                </a:lnTo>
                <a:lnTo>
                  <a:pt x="100502" y="404346"/>
                </a:lnTo>
                <a:lnTo>
                  <a:pt x="101292" y="415297"/>
                </a:lnTo>
                <a:lnTo>
                  <a:pt x="100866" y="422597"/>
                </a:lnTo>
                <a:lnTo>
                  <a:pt x="99629" y="427464"/>
                </a:lnTo>
                <a:lnTo>
                  <a:pt x="94298" y="4371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6072187" y="6175501"/>
            <a:ext cx="840106" cy="314535"/>
          </a:xfrm>
          <a:custGeom>
            <a:avLst/>
            <a:gdLst/>
            <a:ahLst/>
            <a:cxnLst/>
            <a:rect l="0" t="0" r="0" b="0"/>
            <a:pathLst>
              <a:path w="840106" h="314535">
                <a:moveTo>
                  <a:pt x="0" y="133859"/>
                </a:moveTo>
                <a:lnTo>
                  <a:pt x="18204" y="138410"/>
                </a:lnTo>
                <a:lnTo>
                  <a:pt x="37300" y="140644"/>
                </a:lnTo>
                <a:lnTo>
                  <a:pt x="57536" y="142589"/>
                </a:lnTo>
                <a:lnTo>
                  <a:pt x="76054" y="146629"/>
                </a:lnTo>
                <a:lnTo>
                  <a:pt x="93809" y="149059"/>
                </a:lnTo>
                <a:lnTo>
                  <a:pt x="111225" y="149187"/>
                </a:lnTo>
                <a:lnTo>
                  <a:pt x="137096" y="143904"/>
                </a:lnTo>
                <a:lnTo>
                  <a:pt x="173977" y="133585"/>
                </a:lnTo>
                <a:lnTo>
                  <a:pt x="193528" y="128022"/>
                </a:lnTo>
                <a:lnTo>
                  <a:pt x="232295" y="113841"/>
                </a:lnTo>
                <a:lnTo>
                  <a:pt x="248975" y="105594"/>
                </a:lnTo>
                <a:lnTo>
                  <a:pt x="264961" y="96532"/>
                </a:lnTo>
                <a:lnTo>
                  <a:pt x="278415" y="89329"/>
                </a:lnTo>
                <a:lnTo>
                  <a:pt x="296700" y="79919"/>
                </a:lnTo>
                <a:lnTo>
                  <a:pt x="308397" y="76548"/>
                </a:lnTo>
                <a:lnTo>
                  <a:pt x="319945" y="74098"/>
                </a:lnTo>
                <a:lnTo>
                  <a:pt x="340342" y="67303"/>
                </a:lnTo>
                <a:lnTo>
                  <a:pt x="353825" y="65679"/>
                </a:lnTo>
                <a:lnTo>
                  <a:pt x="356851" y="66498"/>
                </a:lnTo>
                <a:lnTo>
                  <a:pt x="362753" y="69948"/>
                </a:lnTo>
                <a:lnTo>
                  <a:pt x="371431" y="77246"/>
                </a:lnTo>
                <a:lnTo>
                  <a:pt x="373350" y="79924"/>
                </a:lnTo>
                <a:lnTo>
                  <a:pt x="375483" y="85440"/>
                </a:lnTo>
                <a:lnTo>
                  <a:pt x="376685" y="93901"/>
                </a:lnTo>
                <a:lnTo>
                  <a:pt x="377805" y="100553"/>
                </a:lnTo>
                <a:lnTo>
                  <a:pt x="381591" y="120644"/>
                </a:lnTo>
                <a:lnTo>
                  <a:pt x="382982" y="131716"/>
                </a:lnTo>
                <a:lnTo>
                  <a:pt x="383909" y="142908"/>
                </a:lnTo>
                <a:lnTo>
                  <a:pt x="384527" y="154179"/>
                </a:lnTo>
                <a:lnTo>
                  <a:pt x="385891" y="166456"/>
                </a:lnTo>
                <a:lnTo>
                  <a:pt x="387753" y="179402"/>
                </a:lnTo>
                <a:lnTo>
                  <a:pt x="389947" y="192796"/>
                </a:lnTo>
                <a:lnTo>
                  <a:pt x="391410" y="203630"/>
                </a:lnTo>
                <a:lnTo>
                  <a:pt x="392385" y="212758"/>
                </a:lnTo>
                <a:lnTo>
                  <a:pt x="393469" y="227027"/>
                </a:lnTo>
                <a:lnTo>
                  <a:pt x="393950" y="236544"/>
                </a:lnTo>
                <a:lnTo>
                  <a:pt x="395031" y="241368"/>
                </a:lnTo>
                <a:lnTo>
                  <a:pt x="396704" y="246489"/>
                </a:lnTo>
                <a:lnTo>
                  <a:pt x="398772" y="251809"/>
                </a:lnTo>
                <a:lnTo>
                  <a:pt x="401103" y="261070"/>
                </a:lnTo>
                <a:lnTo>
                  <a:pt x="403610" y="272958"/>
                </a:lnTo>
                <a:lnTo>
                  <a:pt x="406233" y="286599"/>
                </a:lnTo>
                <a:lnTo>
                  <a:pt x="408934" y="296646"/>
                </a:lnTo>
                <a:lnTo>
                  <a:pt x="411688" y="304296"/>
                </a:lnTo>
                <a:lnTo>
                  <a:pt x="416335" y="313431"/>
                </a:lnTo>
                <a:lnTo>
                  <a:pt x="417574" y="314534"/>
                </a:lnTo>
                <a:lnTo>
                  <a:pt x="418400" y="314316"/>
                </a:lnTo>
                <a:lnTo>
                  <a:pt x="424114" y="304908"/>
                </a:lnTo>
                <a:lnTo>
                  <a:pt x="428475" y="284087"/>
                </a:lnTo>
                <a:lnTo>
                  <a:pt x="440941" y="212692"/>
                </a:lnTo>
                <a:lnTo>
                  <a:pt x="447313" y="183556"/>
                </a:lnTo>
                <a:lnTo>
                  <a:pt x="453466" y="161276"/>
                </a:lnTo>
                <a:lnTo>
                  <a:pt x="459474" y="143564"/>
                </a:lnTo>
                <a:lnTo>
                  <a:pt x="463478" y="129851"/>
                </a:lnTo>
                <a:lnTo>
                  <a:pt x="466148" y="118805"/>
                </a:lnTo>
                <a:lnTo>
                  <a:pt x="467928" y="109535"/>
                </a:lnTo>
                <a:lnTo>
                  <a:pt x="471019" y="101451"/>
                </a:lnTo>
                <a:lnTo>
                  <a:pt x="474985" y="94156"/>
                </a:lnTo>
                <a:lnTo>
                  <a:pt x="479535" y="87388"/>
                </a:lnTo>
                <a:lnTo>
                  <a:pt x="483519" y="80970"/>
                </a:lnTo>
                <a:lnTo>
                  <a:pt x="487129" y="74788"/>
                </a:lnTo>
                <a:lnTo>
                  <a:pt x="490488" y="68760"/>
                </a:lnTo>
                <a:lnTo>
                  <a:pt x="499300" y="59524"/>
                </a:lnTo>
                <a:lnTo>
                  <a:pt x="504317" y="55727"/>
                </a:lnTo>
                <a:lnTo>
                  <a:pt x="512431" y="46428"/>
                </a:lnTo>
                <a:lnTo>
                  <a:pt x="515928" y="41282"/>
                </a:lnTo>
                <a:lnTo>
                  <a:pt x="520164" y="37851"/>
                </a:lnTo>
                <a:lnTo>
                  <a:pt x="524894" y="35564"/>
                </a:lnTo>
                <a:lnTo>
                  <a:pt x="534277" y="32070"/>
                </a:lnTo>
                <a:lnTo>
                  <a:pt x="544913" y="24747"/>
                </a:lnTo>
                <a:lnTo>
                  <a:pt x="551111" y="19324"/>
                </a:lnTo>
                <a:lnTo>
                  <a:pt x="555050" y="17498"/>
                </a:lnTo>
                <a:lnTo>
                  <a:pt x="568743" y="14926"/>
                </a:lnTo>
                <a:lnTo>
                  <a:pt x="585425" y="13987"/>
                </a:lnTo>
                <a:lnTo>
                  <a:pt x="588403" y="14891"/>
                </a:lnTo>
                <a:lnTo>
                  <a:pt x="594253" y="18437"/>
                </a:lnTo>
                <a:lnTo>
                  <a:pt x="604817" y="27522"/>
                </a:lnTo>
                <a:lnTo>
                  <a:pt x="612694" y="35083"/>
                </a:lnTo>
                <a:lnTo>
                  <a:pt x="614203" y="38481"/>
                </a:lnTo>
                <a:lnTo>
                  <a:pt x="615879" y="47336"/>
                </a:lnTo>
                <a:lnTo>
                  <a:pt x="616326" y="59032"/>
                </a:lnTo>
                <a:lnTo>
                  <a:pt x="616823" y="94887"/>
                </a:lnTo>
                <a:lnTo>
                  <a:pt x="617907" y="111688"/>
                </a:lnTo>
                <a:lnTo>
                  <a:pt x="619583" y="126698"/>
                </a:lnTo>
                <a:lnTo>
                  <a:pt x="621654" y="140515"/>
                </a:lnTo>
                <a:lnTo>
                  <a:pt x="623033" y="151631"/>
                </a:lnTo>
                <a:lnTo>
                  <a:pt x="623953" y="160947"/>
                </a:lnTo>
                <a:lnTo>
                  <a:pt x="624566" y="169063"/>
                </a:lnTo>
                <a:lnTo>
                  <a:pt x="626880" y="177330"/>
                </a:lnTo>
                <a:lnTo>
                  <a:pt x="630328" y="185700"/>
                </a:lnTo>
                <a:lnTo>
                  <a:pt x="634531" y="194137"/>
                </a:lnTo>
                <a:lnTo>
                  <a:pt x="637333" y="200714"/>
                </a:lnTo>
                <a:lnTo>
                  <a:pt x="639201" y="206052"/>
                </a:lnTo>
                <a:lnTo>
                  <a:pt x="640447" y="210562"/>
                </a:lnTo>
                <a:lnTo>
                  <a:pt x="643182" y="215474"/>
                </a:lnTo>
                <a:lnTo>
                  <a:pt x="646911" y="220654"/>
                </a:lnTo>
                <a:lnTo>
                  <a:pt x="655181" y="229585"/>
                </a:lnTo>
                <a:lnTo>
                  <a:pt x="662032" y="233554"/>
                </a:lnTo>
                <a:lnTo>
                  <a:pt x="670792" y="235318"/>
                </a:lnTo>
                <a:lnTo>
                  <a:pt x="675794" y="235788"/>
                </a:lnTo>
                <a:lnTo>
                  <a:pt x="680083" y="235149"/>
                </a:lnTo>
                <a:lnTo>
                  <a:pt x="687387" y="231899"/>
                </a:lnTo>
                <a:lnTo>
                  <a:pt x="693807" y="224740"/>
                </a:lnTo>
                <a:lnTo>
                  <a:pt x="699836" y="216160"/>
                </a:lnTo>
                <a:lnTo>
                  <a:pt x="705691" y="209172"/>
                </a:lnTo>
                <a:lnTo>
                  <a:pt x="708586" y="204070"/>
                </a:lnTo>
                <a:lnTo>
                  <a:pt x="711467" y="197811"/>
                </a:lnTo>
                <a:lnTo>
                  <a:pt x="714342" y="190781"/>
                </a:lnTo>
                <a:lnTo>
                  <a:pt x="717210" y="183238"/>
                </a:lnTo>
                <a:lnTo>
                  <a:pt x="722937" y="167235"/>
                </a:lnTo>
                <a:lnTo>
                  <a:pt x="724846" y="158967"/>
                </a:lnTo>
                <a:lnTo>
                  <a:pt x="726118" y="150598"/>
                </a:lnTo>
                <a:lnTo>
                  <a:pt x="726966" y="142161"/>
                </a:lnTo>
                <a:lnTo>
                  <a:pt x="728484" y="133678"/>
                </a:lnTo>
                <a:lnTo>
                  <a:pt x="730448" y="125166"/>
                </a:lnTo>
                <a:lnTo>
                  <a:pt x="732710" y="116633"/>
                </a:lnTo>
                <a:lnTo>
                  <a:pt x="735171" y="105230"/>
                </a:lnTo>
                <a:lnTo>
                  <a:pt x="740446" y="77320"/>
                </a:lnTo>
                <a:lnTo>
                  <a:pt x="742233" y="65686"/>
                </a:lnTo>
                <a:lnTo>
                  <a:pt x="743424" y="56025"/>
                </a:lnTo>
                <a:lnTo>
                  <a:pt x="744219" y="47680"/>
                </a:lnTo>
                <a:lnTo>
                  <a:pt x="744748" y="40211"/>
                </a:lnTo>
                <a:lnTo>
                  <a:pt x="745102" y="33327"/>
                </a:lnTo>
                <a:lnTo>
                  <a:pt x="745493" y="20598"/>
                </a:lnTo>
                <a:lnTo>
                  <a:pt x="745766" y="222"/>
                </a:lnTo>
                <a:lnTo>
                  <a:pt x="746733" y="0"/>
                </a:lnTo>
                <a:lnTo>
                  <a:pt x="748330" y="805"/>
                </a:lnTo>
                <a:lnTo>
                  <a:pt x="750346" y="2294"/>
                </a:lnTo>
                <a:lnTo>
                  <a:pt x="751691" y="4239"/>
                </a:lnTo>
                <a:lnTo>
                  <a:pt x="753185" y="8940"/>
                </a:lnTo>
                <a:lnTo>
                  <a:pt x="758577" y="35145"/>
                </a:lnTo>
                <a:lnTo>
                  <a:pt x="760988" y="49952"/>
                </a:lnTo>
                <a:lnTo>
                  <a:pt x="766207" y="86724"/>
                </a:lnTo>
                <a:lnTo>
                  <a:pt x="771701" y="136088"/>
                </a:lnTo>
                <a:lnTo>
                  <a:pt x="774500" y="163920"/>
                </a:lnTo>
                <a:lnTo>
                  <a:pt x="778271" y="188190"/>
                </a:lnTo>
                <a:lnTo>
                  <a:pt x="782690" y="210084"/>
                </a:lnTo>
                <a:lnTo>
                  <a:pt x="787541" y="230395"/>
                </a:lnTo>
                <a:lnTo>
                  <a:pt x="791727" y="245841"/>
                </a:lnTo>
                <a:lnTo>
                  <a:pt x="795471" y="258044"/>
                </a:lnTo>
                <a:lnTo>
                  <a:pt x="798919" y="268084"/>
                </a:lnTo>
                <a:lnTo>
                  <a:pt x="802170" y="276682"/>
                </a:lnTo>
                <a:lnTo>
                  <a:pt x="805290" y="284319"/>
                </a:lnTo>
                <a:lnTo>
                  <a:pt x="808322" y="291315"/>
                </a:lnTo>
                <a:lnTo>
                  <a:pt x="811297" y="296932"/>
                </a:lnTo>
                <a:lnTo>
                  <a:pt x="817142" y="305714"/>
                </a:lnTo>
                <a:lnTo>
                  <a:pt x="820034" y="307484"/>
                </a:lnTo>
                <a:lnTo>
                  <a:pt x="822914" y="307711"/>
                </a:lnTo>
                <a:lnTo>
                  <a:pt x="840105" y="3053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6929437" y="6147108"/>
            <a:ext cx="205741" cy="281700"/>
          </a:xfrm>
          <a:custGeom>
            <a:avLst/>
            <a:gdLst/>
            <a:ahLst/>
            <a:cxnLst/>
            <a:rect l="0" t="0" r="0" b="0"/>
            <a:pathLst>
              <a:path w="205741" h="281700">
                <a:moveTo>
                  <a:pt x="0" y="170824"/>
                </a:moveTo>
                <a:lnTo>
                  <a:pt x="0" y="175375"/>
                </a:lnTo>
                <a:lnTo>
                  <a:pt x="953" y="176716"/>
                </a:lnTo>
                <a:lnTo>
                  <a:pt x="2540" y="177609"/>
                </a:lnTo>
                <a:lnTo>
                  <a:pt x="6845" y="178602"/>
                </a:lnTo>
                <a:lnTo>
                  <a:pt x="11932" y="179043"/>
                </a:lnTo>
                <a:lnTo>
                  <a:pt x="17368" y="179239"/>
                </a:lnTo>
                <a:lnTo>
                  <a:pt x="28324" y="179350"/>
                </a:lnTo>
                <a:lnTo>
                  <a:pt x="44542" y="179387"/>
                </a:lnTo>
                <a:lnTo>
                  <a:pt x="48744" y="178438"/>
                </a:lnTo>
                <a:lnTo>
                  <a:pt x="53452" y="176853"/>
                </a:lnTo>
                <a:lnTo>
                  <a:pt x="58494" y="174843"/>
                </a:lnTo>
                <a:lnTo>
                  <a:pt x="64714" y="171598"/>
                </a:lnTo>
                <a:lnTo>
                  <a:pt x="71718" y="167530"/>
                </a:lnTo>
                <a:lnTo>
                  <a:pt x="79244" y="162913"/>
                </a:lnTo>
                <a:lnTo>
                  <a:pt x="87119" y="156978"/>
                </a:lnTo>
                <a:lnTo>
                  <a:pt x="95228" y="150163"/>
                </a:lnTo>
                <a:lnTo>
                  <a:pt x="103490" y="142763"/>
                </a:lnTo>
                <a:lnTo>
                  <a:pt x="110903" y="134971"/>
                </a:lnTo>
                <a:lnTo>
                  <a:pt x="117750" y="126920"/>
                </a:lnTo>
                <a:lnTo>
                  <a:pt x="124220" y="118695"/>
                </a:lnTo>
                <a:lnTo>
                  <a:pt x="129486" y="111306"/>
                </a:lnTo>
                <a:lnTo>
                  <a:pt x="133949" y="104476"/>
                </a:lnTo>
                <a:lnTo>
                  <a:pt x="137877" y="98017"/>
                </a:lnTo>
                <a:lnTo>
                  <a:pt x="141448" y="91806"/>
                </a:lnTo>
                <a:lnTo>
                  <a:pt x="147955" y="79825"/>
                </a:lnTo>
                <a:lnTo>
                  <a:pt x="151024" y="74916"/>
                </a:lnTo>
                <a:lnTo>
                  <a:pt x="156974" y="66921"/>
                </a:lnTo>
                <a:lnTo>
                  <a:pt x="159895" y="61551"/>
                </a:lnTo>
                <a:lnTo>
                  <a:pt x="162794" y="55113"/>
                </a:lnTo>
                <a:lnTo>
                  <a:pt x="165679" y="47963"/>
                </a:lnTo>
                <a:lnTo>
                  <a:pt x="166650" y="42244"/>
                </a:lnTo>
                <a:lnTo>
                  <a:pt x="166346" y="37480"/>
                </a:lnTo>
                <a:lnTo>
                  <a:pt x="163466" y="28692"/>
                </a:lnTo>
                <a:lnTo>
                  <a:pt x="161365" y="23682"/>
                </a:lnTo>
                <a:lnTo>
                  <a:pt x="159012" y="18437"/>
                </a:lnTo>
                <a:lnTo>
                  <a:pt x="153857" y="10069"/>
                </a:lnTo>
                <a:lnTo>
                  <a:pt x="151149" y="6504"/>
                </a:lnTo>
                <a:lnTo>
                  <a:pt x="148391" y="4128"/>
                </a:lnTo>
                <a:lnTo>
                  <a:pt x="145600" y="2543"/>
                </a:lnTo>
                <a:lnTo>
                  <a:pt x="139958" y="783"/>
                </a:lnTo>
                <a:lnTo>
                  <a:pt x="134276" y="0"/>
                </a:lnTo>
                <a:lnTo>
                  <a:pt x="131428" y="744"/>
                </a:lnTo>
                <a:lnTo>
                  <a:pt x="125723" y="4111"/>
                </a:lnTo>
                <a:lnTo>
                  <a:pt x="121915" y="5389"/>
                </a:lnTo>
                <a:lnTo>
                  <a:pt x="117472" y="6242"/>
                </a:lnTo>
                <a:lnTo>
                  <a:pt x="112605" y="6810"/>
                </a:lnTo>
                <a:lnTo>
                  <a:pt x="107455" y="9094"/>
                </a:lnTo>
                <a:lnTo>
                  <a:pt x="102116" y="12522"/>
                </a:lnTo>
                <a:lnTo>
                  <a:pt x="96652" y="16712"/>
                </a:lnTo>
                <a:lnTo>
                  <a:pt x="92058" y="20457"/>
                </a:lnTo>
                <a:lnTo>
                  <a:pt x="88042" y="23907"/>
                </a:lnTo>
                <a:lnTo>
                  <a:pt x="84412" y="27159"/>
                </a:lnTo>
                <a:lnTo>
                  <a:pt x="81040" y="32185"/>
                </a:lnTo>
                <a:lnTo>
                  <a:pt x="77839" y="38393"/>
                </a:lnTo>
                <a:lnTo>
                  <a:pt x="74753" y="45389"/>
                </a:lnTo>
                <a:lnTo>
                  <a:pt x="70790" y="52911"/>
                </a:lnTo>
                <a:lnTo>
                  <a:pt x="66243" y="60783"/>
                </a:lnTo>
                <a:lnTo>
                  <a:pt x="61307" y="68888"/>
                </a:lnTo>
                <a:lnTo>
                  <a:pt x="57064" y="77149"/>
                </a:lnTo>
                <a:lnTo>
                  <a:pt x="53283" y="85515"/>
                </a:lnTo>
                <a:lnTo>
                  <a:pt x="49809" y="93949"/>
                </a:lnTo>
                <a:lnTo>
                  <a:pt x="47493" y="103381"/>
                </a:lnTo>
                <a:lnTo>
                  <a:pt x="45950" y="113480"/>
                </a:lnTo>
                <a:lnTo>
                  <a:pt x="44921" y="124022"/>
                </a:lnTo>
                <a:lnTo>
                  <a:pt x="44235" y="137718"/>
                </a:lnTo>
                <a:lnTo>
                  <a:pt x="43472" y="170715"/>
                </a:lnTo>
                <a:lnTo>
                  <a:pt x="44221" y="187896"/>
                </a:lnTo>
                <a:lnTo>
                  <a:pt x="45674" y="205066"/>
                </a:lnTo>
                <a:lnTo>
                  <a:pt x="47594" y="222227"/>
                </a:lnTo>
                <a:lnTo>
                  <a:pt x="49827" y="234620"/>
                </a:lnTo>
                <a:lnTo>
                  <a:pt x="52268" y="243835"/>
                </a:lnTo>
                <a:lnTo>
                  <a:pt x="54848" y="250931"/>
                </a:lnTo>
                <a:lnTo>
                  <a:pt x="57520" y="256613"/>
                </a:lnTo>
                <a:lnTo>
                  <a:pt x="60254" y="261354"/>
                </a:lnTo>
                <a:lnTo>
                  <a:pt x="65832" y="269163"/>
                </a:lnTo>
                <a:lnTo>
                  <a:pt x="71486" y="275808"/>
                </a:lnTo>
                <a:lnTo>
                  <a:pt x="75281" y="277961"/>
                </a:lnTo>
                <a:lnTo>
                  <a:pt x="79715" y="279396"/>
                </a:lnTo>
                <a:lnTo>
                  <a:pt x="84575" y="280353"/>
                </a:lnTo>
                <a:lnTo>
                  <a:pt x="88768" y="280991"/>
                </a:lnTo>
                <a:lnTo>
                  <a:pt x="92517" y="281417"/>
                </a:lnTo>
                <a:lnTo>
                  <a:pt x="95968" y="281699"/>
                </a:lnTo>
                <a:lnTo>
                  <a:pt x="100173" y="280936"/>
                </a:lnTo>
                <a:lnTo>
                  <a:pt x="104882" y="279475"/>
                </a:lnTo>
                <a:lnTo>
                  <a:pt x="109926" y="277548"/>
                </a:lnTo>
                <a:lnTo>
                  <a:pt x="115194" y="275311"/>
                </a:lnTo>
                <a:lnTo>
                  <a:pt x="126127" y="270285"/>
                </a:lnTo>
                <a:lnTo>
                  <a:pt x="130757" y="267612"/>
                </a:lnTo>
                <a:lnTo>
                  <a:pt x="134796" y="264877"/>
                </a:lnTo>
                <a:lnTo>
                  <a:pt x="138442" y="262101"/>
                </a:lnTo>
                <a:lnTo>
                  <a:pt x="150113" y="253937"/>
                </a:lnTo>
                <a:lnTo>
                  <a:pt x="157225" y="249093"/>
                </a:lnTo>
                <a:lnTo>
                  <a:pt x="162920" y="243958"/>
                </a:lnTo>
                <a:lnTo>
                  <a:pt x="167668" y="238630"/>
                </a:lnTo>
                <a:lnTo>
                  <a:pt x="171786" y="233173"/>
                </a:lnTo>
                <a:lnTo>
                  <a:pt x="177389" y="226678"/>
                </a:lnTo>
                <a:lnTo>
                  <a:pt x="183983" y="219490"/>
                </a:lnTo>
                <a:lnTo>
                  <a:pt x="205740" y="1965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Paideia Seminar </a:t>
            </a:r>
            <a:r>
              <a:rPr lang="en-US" dirty="0" err="1" smtClean="0"/>
              <a:t>Groundrules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Listen by looking at the speaker, perhaps taking notes, and not talking while someone </a:t>
            </a:r>
            <a:r>
              <a:rPr lang="en-US" b="1" dirty="0" smtClean="0"/>
              <a:t>else </a:t>
            </a:r>
            <a:r>
              <a:rPr lang="en-US" dirty="0" smtClean="0"/>
              <a:t>is </a:t>
            </a:r>
            <a:r>
              <a:rPr lang="en-US" dirty="0"/>
              <a:t>talking.</a:t>
            </a:r>
          </a:p>
          <a:p>
            <a:r>
              <a:rPr lang="en-US" b="1" dirty="0"/>
              <a:t>Speak loudly enough for everyone to hear, asking questions as well as making statements, </a:t>
            </a:r>
            <a:r>
              <a:rPr lang="en-US" b="1" dirty="0" smtClean="0"/>
              <a:t>while </a:t>
            </a:r>
            <a:r>
              <a:rPr lang="en-US" dirty="0" smtClean="0"/>
              <a:t>looking </a:t>
            </a:r>
            <a:r>
              <a:rPr lang="en-US" dirty="0"/>
              <a:t>at the other participants.</a:t>
            </a:r>
          </a:p>
          <a:p>
            <a:r>
              <a:rPr lang="en-US" b="1" dirty="0"/>
              <a:t>Think deeply about the ideas and values expressed in the dialogue, examining the </a:t>
            </a:r>
            <a:r>
              <a:rPr lang="en-US" b="1" dirty="0" smtClean="0"/>
              <a:t>various </a:t>
            </a:r>
            <a:r>
              <a:rPr lang="en-US" dirty="0" smtClean="0"/>
              <a:t>perspectives </a:t>
            </a:r>
            <a:r>
              <a:rPr lang="en-US" dirty="0"/>
              <a:t>with an open mind.</a:t>
            </a:r>
          </a:p>
          <a:p>
            <a:r>
              <a:rPr lang="en-US" b="1" dirty="0"/>
              <a:t>Refer to the text by citing specific details and quoting actual passages to support a point of view.</a:t>
            </a:r>
          </a:p>
          <a:p>
            <a:r>
              <a:rPr lang="en-US" b="1" dirty="0"/>
              <a:t>Address other participants respectfully by using their names, agreeing </a:t>
            </a:r>
            <a:r>
              <a:rPr lang="en-US" b="1"/>
              <a:t>or </a:t>
            </a:r>
            <a:r>
              <a:rPr lang="en-US" b="1" smtClean="0"/>
              <a:t>disagreeing </a:t>
            </a:r>
            <a:r>
              <a:rPr lang="en-US" smtClean="0"/>
              <a:t>constructively</a:t>
            </a:r>
            <a:r>
              <a:rPr lang="en-US" dirty="0"/>
              <a:t>, and making connections to others’ comments.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Paideia Participation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speak at least three times</a:t>
            </a:r>
          </a:p>
          <a:p>
            <a:r>
              <a:rPr lang="en-US" dirty="0"/>
              <a:t>To look at the speaker</a:t>
            </a:r>
          </a:p>
          <a:p>
            <a:r>
              <a:rPr lang="en-US" dirty="0"/>
              <a:t>To ask at least two questions</a:t>
            </a:r>
          </a:p>
          <a:p>
            <a:r>
              <a:rPr lang="en-US" dirty="0"/>
              <a:t>To refer to the text at least </a:t>
            </a:r>
            <a:r>
              <a:rPr lang="en-US" dirty="0" smtClean="0"/>
              <a:t>twice</a:t>
            </a:r>
          </a:p>
          <a:p>
            <a:r>
              <a:rPr lang="en-US" dirty="0" smtClean="0"/>
              <a:t>To speak out of uncertainty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100</TotalTime>
  <Words>549</Words>
  <Application>Microsoft Office PowerPoint</Application>
  <PresentationFormat>On-screen Show (4:3)</PresentationFormat>
  <Paragraphs>50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Verve</vt:lpstr>
      <vt:lpstr>Postulate Review</vt:lpstr>
      <vt:lpstr>Always, sometimes, never</vt:lpstr>
      <vt:lpstr>Always, sometimes, never</vt:lpstr>
      <vt:lpstr>True or false</vt:lpstr>
      <vt:lpstr>True or false</vt:lpstr>
      <vt:lpstr>Paideia Seminar Groundrules</vt:lpstr>
      <vt:lpstr>Paideia Participation Goals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12</cp:revision>
  <dcterms:created xsi:type="dcterms:W3CDTF">2009-09-17T15:11:34Z</dcterms:created>
  <dcterms:modified xsi:type="dcterms:W3CDTF">2009-09-17T16:52:07Z</dcterms:modified>
</cp:coreProperties>
</file>